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58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DEFRA\SE%200251%20files\SE0251%20lesion%20profil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GB" dirty="0"/>
              <a:t>51X45 atypical scrapie </a:t>
            </a:r>
          </a:p>
        </c:rich>
      </c:tx>
      <c:layout>
        <c:manualLayout>
          <c:xMode val="edge"/>
          <c:yMode val="edge"/>
          <c:x val="0.31958789945071298"/>
          <c:y val="3.952569169960474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97940155268599"/>
          <c:y val="0.22134430070463174"/>
          <c:w val="0.80412472329645635"/>
          <c:h val="0.52964529097179736"/>
        </c:manualLayout>
      </c:layout>
      <c:lineChart>
        <c:grouping val="standard"/>
        <c:varyColors val="0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Sheet1!$I$72:$I$84</c:f>
              <c:strCache>
                <c:ptCount val="13"/>
                <c:pt idx="0">
                  <c:v>G1</c:v>
                </c:pt>
                <c:pt idx="1">
                  <c:v>G2</c:v>
                </c:pt>
                <c:pt idx="2">
                  <c:v>G3</c:v>
                </c:pt>
                <c:pt idx="3">
                  <c:v>G4</c:v>
                </c:pt>
                <c:pt idx="4">
                  <c:v>G5</c:v>
                </c:pt>
                <c:pt idx="5">
                  <c:v>G6</c:v>
                </c:pt>
                <c:pt idx="6">
                  <c:v>G7</c:v>
                </c:pt>
                <c:pt idx="7">
                  <c:v>G8</c:v>
                </c:pt>
                <c:pt idx="8">
                  <c:v>G9</c:v>
                </c:pt>
                <c:pt idx="10">
                  <c:v>W1</c:v>
                </c:pt>
                <c:pt idx="11">
                  <c:v>W2</c:v>
                </c:pt>
                <c:pt idx="12">
                  <c:v>W3</c:v>
                </c:pt>
              </c:strCache>
            </c:strRef>
          </c:cat>
          <c:val>
            <c:numRef>
              <c:f>Sheet1!$J$72:$J$84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0.7</c:v>
                </c:pt>
                <c:pt idx="3">
                  <c:v>0</c:v>
                </c:pt>
                <c:pt idx="4">
                  <c:v>1.7</c:v>
                </c:pt>
                <c:pt idx="5">
                  <c:v>1.6</c:v>
                </c:pt>
                <c:pt idx="6">
                  <c:v>0.88</c:v>
                </c:pt>
                <c:pt idx="7">
                  <c:v>1.78</c:v>
                </c:pt>
                <c:pt idx="8">
                  <c:v>0.89</c:v>
                </c:pt>
                <c:pt idx="10">
                  <c:v>0.3</c:v>
                </c:pt>
                <c:pt idx="11">
                  <c:v>0.1</c:v>
                </c:pt>
                <c:pt idx="12">
                  <c:v>2.9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809984"/>
        <c:axId val="164907264"/>
      </c:lineChart>
      <c:catAx>
        <c:axId val="80809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Brain region</a:t>
                </a:r>
              </a:p>
            </c:rich>
          </c:tx>
          <c:layout>
            <c:manualLayout>
              <c:xMode val="edge"/>
              <c:yMode val="edge"/>
              <c:x val="0.47165002570554965"/>
              <c:y val="0.8577091697529902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4907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49072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Vacuolation score</a:t>
                </a:r>
              </a:p>
            </c:rich>
          </c:tx>
          <c:layout>
            <c:manualLayout>
              <c:xMode val="edge"/>
              <c:yMode val="edge"/>
              <c:x val="4.1237113402061855E-2"/>
              <c:y val="0.28458539520504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0998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08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0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3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42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42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18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85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5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1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1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28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25B17-FA8A-451C-9E38-75C725B16133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1A4E-8189-45B6-920E-E7451991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75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309234"/>
              </p:ext>
            </p:extLst>
          </p:nvPr>
        </p:nvGraphicFramePr>
        <p:xfrm>
          <a:off x="683568" y="1196752"/>
          <a:ext cx="3695700" cy="240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26064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Appendix 1:  </a:t>
            </a:r>
            <a:r>
              <a:rPr lang="en-GB" dirty="0" smtClean="0"/>
              <a:t>transmission of confirmed atypical scrapie case 51x45 to tg 338 mice.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15556" y="530120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Incubation period: 	172 days, SD 23, range 150-217 days.  All mice clinical and 			pathology positive.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0050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Lesion profile, from 10 mice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4005064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Western blot  </a:t>
            </a:r>
            <a:r>
              <a:rPr lang="en-GB" smtClean="0"/>
              <a:t>with Sha31 showing </a:t>
            </a:r>
            <a:r>
              <a:rPr lang="en-GB" dirty="0" smtClean="0"/>
              <a:t>characteristic LMW band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054" y="1268759"/>
            <a:ext cx="746131" cy="221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8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Nora</dc:creator>
  <cp:lastModifiedBy>HUNTER Nora</cp:lastModifiedBy>
  <cp:revision>5</cp:revision>
  <dcterms:created xsi:type="dcterms:W3CDTF">2012-12-18T14:51:47Z</dcterms:created>
  <dcterms:modified xsi:type="dcterms:W3CDTF">2012-12-20T12:04:33Z</dcterms:modified>
</cp:coreProperties>
</file>