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ris-fas1a.roslin.ed.ac.uk\nhunter1\FSA\Final%20report%20files\Tg%20mice%20survival%20times_atypical%20scrapie%20transmission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ris-fas1a.roslin.ed.ac.uk\nhunter1\FSA\Final%20report%20files\Tg%20mice%20survival%20times_atypical%20scrapie%20transmission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ris-fas1a.roslin.ed.ac.uk\nhunter1\FSA\Final%20report%20files\Tg%20mice%20survival%20times_atypical%20scrapie%20transmission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ris-fas1a.roslin.ed.ac.uk\nhunter1\FSA\Final%20report%20files\Tg%20mice%20survival%20times_atypical%20scrapie%20transmissions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ris-fas1a.roslin.ed.ac.uk\nhunter1\Transgenic%20mouse%20results\Ageing%20studies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Bioassay from 1st AHQ/AHQ sheep</a:t>
            </a:r>
          </a:p>
        </c:rich>
      </c:tx>
      <c:layout/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v>978A brain</c:v>
          </c:tx>
          <c:xVal>
            <c:numRef>
              <c:f>Sheet1!$C$59:$C$71</c:f>
              <c:numCache>
                <c:formatCode>General</c:formatCode>
                <c:ptCount val="13"/>
                <c:pt idx="0">
                  <c:v>0</c:v>
                </c:pt>
                <c:pt idx="1">
                  <c:v>666</c:v>
                </c:pt>
                <c:pt idx="2">
                  <c:v>666</c:v>
                </c:pt>
                <c:pt idx="3">
                  <c:v>679</c:v>
                </c:pt>
                <c:pt idx="4">
                  <c:v>679</c:v>
                </c:pt>
                <c:pt idx="5">
                  <c:v>679</c:v>
                </c:pt>
                <c:pt idx="6">
                  <c:v>679</c:v>
                </c:pt>
                <c:pt idx="7">
                  <c:v>679</c:v>
                </c:pt>
                <c:pt idx="8">
                  <c:v>679</c:v>
                </c:pt>
                <c:pt idx="9">
                  <c:v>693</c:v>
                </c:pt>
                <c:pt idx="10">
                  <c:v>693</c:v>
                </c:pt>
                <c:pt idx="11">
                  <c:v>693</c:v>
                </c:pt>
                <c:pt idx="12">
                  <c:v>693</c:v>
                </c:pt>
              </c:numCache>
            </c:numRef>
          </c:xVal>
          <c:yVal>
            <c:numRef>
              <c:f>Sheet1!$D$59:$D$71</c:f>
              <c:numCache>
                <c:formatCode>General</c:formatCode>
                <c:ptCount val="13"/>
                <c:pt idx="0">
                  <c:v>6</c:v>
                </c:pt>
                <c:pt idx="1">
                  <c:v>6</c:v>
                </c:pt>
                <c:pt idx="2">
                  <c:v>5</c:v>
                </c:pt>
                <c:pt idx="3">
                  <c:v>5</c:v>
                </c:pt>
                <c:pt idx="4">
                  <c:v>4</c:v>
                </c:pt>
                <c:pt idx="5">
                  <c:v>4</c:v>
                </c:pt>
                <c:pt idx="6">
                  <c:v>3</c:v>
                </c:pt>
                <c:pt idx="7">
                  <c:v>3</c:v>
                </c:pt>
                <c:pt idx="8">
                  <c:v>2</c:v>
                </c:pt>
                <c:pt idx="9">
                  <c:v>2</c:v>
                </c:pt>
                <c:pt idx="10">
                  <c:v>1</c:v>
                </c:pt>
                <c:pt idx="11">
                  <c:v>1</c:v>
                </c:pt>
                <c:pt idx="12">
                  <c:v>0</c:v>
                </c:pt>
              </c:numCache>
            </c:numRef>
          </c:yVal>
          <c:smooth val="0"/>
        </c:ser>
        <c:ser>
          <c:idx val="1"/>
          <c:order val="1"/>
          <c:tx>
            <c:v>978A muscle</c:v>
          </c:tx>
          <c:xVal>
            <c:numRef>
              <c:f>Sheet1!$E$59:$E$71</c:f>
              <c:numCache>
                <c:formatCode>General</c:formatCode>
                <c:ptCount val="13"/>
                <c:pt idx="0">
                  <c:v>0</c:v>
                </c:pt>
                <c:pt idx="1">
                  <c:v>665</c:v>
                </c:pt>
                <c:pt idx="2">
                  <c:v>665</c:v>
                </c:pt>
                <c:pt idx="3">
                  <c:v>679</c:v>
                </c:pt>
                <c:pt idx="4">
                  <c:v>679</c:v>
                </c:pt>
                <c:pt idx="5">
                  <c:v>679</c:v>
                </c:pt>
                <c:pt idx="6">
                  <c:v>679</c:v>
                </c:pt>
                <c:pt idx="7">
                  <c:v>679</c:v>
                </c:pt>
                <c:pt idx="8">
                  <c:v>679</c:v>
                </c:pt>
                <c:pt idx="9">
                  <c:v>693</c:v>
                </c:pt>
                <c:pt idx="10">
                  <c:v>693</c:v>
                </c:pt>
                <c:pt idx="11">
                  <c:v>693</c:v>
                </c:pt>
                <c:pt idx="12">
                  <c:v>693</c:v>
                </c:pt>
              </c:numCache>
            </c:numRef>
          </c:xVal>
          <c:yVal>
            <c:numRef>
              <c:f>Sheet1!$F$59:$F$71</c:f>
              <c:numCache>
                <c:formatCode>General</c:formatCode>
                <c:ptCount val="13"/>
                <c:pt idx="0">
                  <c:v>6</c:v>
                </c:pt>
                <c:pt idx="1">
                  <c:v>6</c:v>
                </c:pt>
                <c:pt idx="2">
                  <c:v>5</c:v>
                </c:pt>
                <c:pt idx="3">
                  <c:v>5</c:v>
                </c:pt>
                <c:pt idx="4">
                  <c:v>4</c:v>
                </c:pt>
                <c:pt idx="5">
                  <c:v>4</c:v>
                </c:pt>
                <c:pt idx="6">
                  <c:v>3</c:v>
                </c:pt>
                <c:pt idx="7">
                  <c:v>3</c:v>
                </c:pt>
                <c:pt idx="8">
                  <c:v>2</c:v>
                </c:pt>
                <c:pt idx="9">
                  <c:v>2</c:v>
                </c:pt>
                <c:pt idx="10">
                  <c:v>1</c:v>
                </c:pt>
                <c:pt idx="11">
                  <c:v>1</c:v>
                </c:pt>
                <c:pt idx="12">
                  <c:v>0</c:v>
                </c:pt>
              </c:numCache>
            </c:numRef>
          </c:yVal>
          <c:smooth val="0"/>
        </c:ser>
        <c:ser>
          <c:idx val="2"/>
          <c:order val="2"/>
          <c:tx>
            <c:v>978A liver</c:v>
          </c:tx>
          <c:xVal>
            <c:numRef>
              <c:f>Sheet1!$H$59:$H$71</c:f>
              <c:numCache>
                <c:formatCode>General</c:formatCode>
                <c:ptCount val="13"/>
                <c:pt idx="0">
                  <c:v>0</c:v>
                </c:pt>
                <c:pt idx="1">
                  <c:v>369</c:v>
                </c:pt>
                <c:pt idx="2">
                  <c:v>369</c:v>
                </c:pt>
                <c:pt idx="3">
                  <c:v>591</c:v>
                </c:pt>
                <c:pt idx="4">
                  <c:v>591</c:v>
                </c:pt>
                <c:pt idx="5">
                  <c:v>668</c:v>
                </c:pt>
                <c:pt idx="6">
                  <c:v>668</c:v>
                </c:pt>
                <c:pt idx="7">
                  <c:v>679</c:v>
                </c:pt>
                <c:pt idx="8">
                  <c:v>679</c:v>
                </c:pt>
                <c:pt idx="9">
                  <c:v>693</c:v>
                </c:pt>
                <c:pt idx="10">
                  <c:v>693</c:v>
                </c:pt>
                <c:pt idx="11">
                  <c:v>693</c:v>
                </c:pt>
                <c:pt idx="12">
                  <c:v>693</c:v>
                </c:pt>
              </c:numCache>
            </c:numRef>
          </c:xVal>
          <c:yVal>
            <c:numRef>
              <c:f>Sheet1!$I$59:$I$71</c:f>
              <c:numCache>
                <c:formatCode>General</c:formatCode>
                <c:ptCount val="13"/>
                <c:pt idx="0">
                  <c:v>6</c:v>
                </c:pt>
                <c:pt idx="1">
                  <c:v>6</c:v>
                </c:pt>
                <c:pt idx="2">
                  <c:v>5</c:v>
                </c:pt>
                <c:pt idx="3">
                  <c:v>5</c:v>
                </c:pt>
                <c:pt idx="4">
                  <c:v>4</c:v>
                </c:pt>
                <c:pt idx="5">
                  <c:v>4</c:v>
                </c:pt>
                <c:pt idx="6">
                  <c:v>3</c:v>
                </c:pt>
                <c:pt idx="7">
                  <c:v>3</c:v>
                </c:pt>
                <c:pt idx="8">
                  <c:v>2</c:v>
                </c:pt>
                <c:pt idx="9">
                  <c:v>2</c:v>
                </c:pt>
                <c:pt idx="10">
                  <c:v>1</c:v>
                </c:pt>
                <c:pt idx="11">
                  <c:v>1</c:v>
                </c:pt>
                <c:pt idx="12">
                  <c:v>0</c:v>
                </c:pt>
              </c:numCache>
            </c:numRef>
          </c:yVal>
          <c:smooth val="0"/>
        </c:ser>
        <c:ser>
          <c:idx val="3"/>
          <c:order val="3"/>
          <c:tx>
            <c:v>978A spleen</c:v>
          </c:tx>
          <c:xVal>
            <c:numRef>
              <c:f>Sheet1!$K$59:$K$71</c:f>
              <c:numCache>
                <c:formatCode>General</c:formatCode>
                <c:ptCount val="13"/>
                <c:pt idx="0">
                  <c:v>0</c:v>
                </c:pt>
                <c:pt idx="1">
                  <c:v>669</c:v>
                </c:pt>
                <c:pt idx="2">
                  <c:v>669</c:v>
                </c:pt>
                <c:pt idx="3">
                  <c:v>669</c:v>
                </c:pt>
                <c:pt idx="4">
                  <c:v>669</c:v>
                </c:pt>
                <c:pt idx="5">
                  <c:v>669</c:v>
                </c:pt>
                <c:pt idx="6">
                  <c:v>669</c:v>
                </c:pt>
                <c:pt idx="7">
                  <c:v>669</c:v>
                </c:pt>
                <c:pt idx="8">
                  <c:v>669</c:v>
                </c:pt>
                <c:pt idx="9">
                  <c:v>681</c:v>
                </c:pt>
                <c:pt idx="10">
                  <c:v>681</c:v>
                </c:pt>
                <c:pt idx="11">
                  <c:v>681</c:v>
                </c:pt>
                <c:pt idx="12">
                  <c:v>681</c:v>
                </c:pt>
              </c:numCache>
            </c:numRef>
          </c:xVal>
          <c:yVal>
            <c:numRef>
              <c:f>Sheet1!$L$59:$L$71</c:f>
              <c:numCache>
                <c:formatCode>General</c:formatCode>
                <c:ptCount val="13"/>
                <c:pt idx="0">
                  <c:v>6</c:v>
                </c:pt>
                <c:pt idx="1">
                  <c:v>6</c:v>
                </c:pt>
                <c:pt idx="2">
                  <c:v>5</c:v>
                </c:pt>
                <c:pt idx="3">
                  <c:v>5</c:v>
                </c:pt>
                <c:pt idx="4">
                  <c:v>4</c:v>
                </c:pt>
                <c:pt idx="5">
                  <c:v>4</c:v>
                </c:pt>
                <c:pt idx="6">
                  <c:v>3</c:v>
                </c:pt>
                <c:pt idx="7">
                  <c:v>3</c:v>
                </c:pt>
                <c:pt idx="8">
                  <c:v>2</c:v>
                </c:pt>
                <c:pt idx="9">
                  <c:v>2</c:v>
                </c:pt>
                <c:pt idx="10">
                  <c:v>1</c:v>
                </c:pt>
                <c:pt idx="11">
                  <c:v>1</c:v>
                </c:pt>
                <c:pt idx="12">
                  <c:v>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3442432"/>
        <c:axId val="73444352"/>
      </c:scatterChart>
      <c:valAx>
        <c:axId val="7344243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Survival time (days)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73444352"/>
        <c:crosses val="autoZero"/>
        <c:crossBetween val="midCat"/>
      </c:valAx>
      <c:valAx>
        <c:axId val="73444352"/>
        <c:scaling>
          <c:orientation val="minMax"/>
          <c:max val="14"/>
          <c:min val="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Mouse number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73442432"/>
        <c:crosses val="autoZero"/>
        <c:crossBetween val="midCat"/>
        <c:majorUnit val="2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Bioassay from 2nd AHQ/AHQ sheep</a:t>
            </a:r>
          </a:p>
        </c:rich>
      </c:tx>
      <c:layout/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v>979A brain</c:v>
          </c:tx>
          <c:xVal>
            <c:numRef>
              <c:f>Sheet1!$C$76:$C$88</c:f>
              <c:numCache>
                <c:formatCode>General</c:formatCode>
                <c:ptCount val="13"/>
                <c:pt idx="0">
                  <c:v>0</c:v>
                </c:pt>
                <c:pt idx="1">
                  <c:v>398</c:v>
                </c:pt>
                <c:pt idx="2">
                  <c:v>398</c:v>
                </c:pt>
                <c:pt idx="3">
                  <c:v>544</c:v>
                </c:pt>
                <c:pt idx="4">
                  <c:v>544</c:v>
                </c:pt>
                <c:pt idx="5">
                  <c:v>683</c:v>
                </c:pt>
                <c:pt idx="6">
                  <c:v>683</c:v>
                </c:pt>
                <c:pt idx="7">
                  <c:v>683</c:v>
                </c:pt>
                <c:pt idx="8">
                  <c:v>683</c:v>
                </c:pt>
                <c:pt idx="9">
                  <c:v>692</c:v>
                </c:pt>
                <c:pt idx="10">
                  <c:v>692</c:v>
                </c:pt>
                <c:pt idx="11">
                  <c:v>692</c:v>
                </c:pt>
                <c:pt idx="12">
                  <c:v>692</c:v>
                </c:pt>
              </c:numCache>
            </c:numRef>
          </c:xVal>
          <c:yVal>
            <c:numRef>
              <c:f>Sheet1!$D$76:$D$88</c:f>
              <c:numCache>
                <c:formatCode>General</c:formatCode>
                <c:ptCount val="13"/>
                <c:pt idx="0">
                  <c:v>6</c:v>
                </c:pt>
                <c:pt idx="1">
                  <c:v>6</c:v>
                </c:pt>
                <c:pt idx="2">
                  <c:v>5</c:v>
                </c:pt>
                <c:pt idx="3">
                  <c:v>5</c:v>
                </c:pt>
                <c:pt idx="4">
                  <c:v>4</c:v>
                </c:pt>
                <c:pt idx="5">
                  <c:v>4</c:v>
                </c:pt>
                <c:pt idx="6">
                  <c:v>3</c:v>
                </c:pt>
                <c:pt idx="7">
                  <c:v>3</c:v>
                </c:pt>
                <c:pt idx="8">
                  <c:v>2</c:v>
                </c:pt>
                <c:pt idx="9">
                  <c:v>2</c:v>
                </c:pt>
                <c:pt idx="10">
                  <c:v>1</c:v>
                </c:pt>
                <c:pt idx="11">
                  <c:v>1</c:v>
                </c:pt>
                <c:pt idx="12">
                  <c:v>0</c:v>
                </c:pt>
              </c:numCache>
            </c:numRef>
          </c:yVal>
          <c:smooth val="0"/>
        </c:ser>
        <c:ser>
          <c:idx val="1"/>
          <c:order val="1"/>
          <c:tx>
            <c:v>979A muscle</c:v>
          </c:tx>
          <c:xVal>
            <c:numRef>
              <c:f>Sheet1!$F$76:$F$88</c:f>
              <c:numCache>
                <c:formatCode>General</c:formatCode>
                <c:ptCount val="13"/>
                <c:pt idx="0">
                  <c:v>0</c:v>
                </c:pt>
                <c:pt idx="1">
                  <c:v>583</c:v>
                </c:pt>
                <c:pt idx="2">
                  <c:v>583</c:v>
                </c:pt>
                <c:pt idx="3">
                  <c:v>583</c:v>
                </c:pt>
                <c:pt idx="4">
                  <c:v>583</c:v>
                </c:pt>
                <c:pt idx="5">
                  <c:v>672</c:v>
                </c:pt>
                <c:pt idx="6">
                  <c:v>672</c:v>
                </c:pt>
                <c:pt idx="7">
                  <c:v>672</c:v>
                </c:pt>
                <c:pt idx="8">
                  <c:v>672</c:v>
                </c:pt>
                <c:pt idx="9">
                  <c:v>681</c:v>
                </c:pt>
                <c:pt idx="10">
                  <c:v>681</c:v>
                </c:pt>
                <c:pt idx="11">
                  <c:v>681</c:v>
                </c:pt>
                <c:pt idx="12">
                  <c:v>681</c:v>
                </c:pt>
              </c:numCache>
            </c:numRef>
          </c:xVal>
          <c:yVal>
            <c:numRef>
              <c:f>Sheet1!$G$76:$G$88</c:f>
              <c:numCache>
                <c:formatCode>General</c:formatCode>
                <c:ptCount val="13"/>
                <c:pt idx="0">
                  <c:v>6</c:v>
                </c:pt>
                <c:pt idx="1">
                  <c:v>6</c:v>
                </c:pt>
                <c:pt idx="2">
                  <c:v>5</c:v>
                </c:pt>
                <c:pt idx="3">
                  <c:v>5</c:v>
                </c:pt>
                <c:pt idx="4">
                  <c:v>4</c:v>
                </c:pt>
                <c:pt idx="5">
                  <c:v>4</c:v>
                </c:pt>
                <c:pt idx="6">
                  <c:v>3</c:v>
                </c:pt>
                <c:pt idx="7">
                  <c:v>3</c:v>
                </c:pt>
                <c:pt idx="8">
                  <c:v>2</c:v>
                </c:pt>
                <c:pt idx="9">
                  <c:v>2</c:v>
                </c:pt>
                <c:pt idx="10">
                  <c:v>1</c:v>
                </c:pt>
                <c:pt idx="11">
                  <c:v>1</c:v>
                </c:pt>
                <c:pt idx="12">
                  <c:v>0</c:v>
                </c:pt>
              </c:numCache>
            </c:numRef>
          </c:yVal>
          <c:smooth val="0"/>
        </c:ser>
        <c:ser>
          <c:idx val="2"/>
          <c:order val="2"/>
          <c:tx>
            <c:v>979A liver</c:v>
          </c:tx>
          <c:xVal>
            <c:numRef>
              <c:f>Sheet1!$I$76:$I$88</c:f>
              <c:numCache>
                <c:formatCode>General</c:formatCode>
                <c:ptCount val="13"/>
                <c:pt idx="0">
                  <c:v>0</c:v>
                </c:pt>
                <c:pt idx="1">
                  <c:v>390</c:v>
                </c:pt>
                <c:pt idx="2">
                  <c:v>390</c:v>
                </c:pt>
                <c:pt idx="3">
                  <c:v>508</c:v>
                </c:pt>
                <c:pt idx="4">
                  <c:v>508</c:v>
                </c:pt>
                <c:pt idx="5">
                  <c:v>545</c:v>
                </c:pt>
                <c:pt idx="6">
                  <c:v>545</c:v>
                </c:pt>
                <c:pt idx="7">
                  <c:v>683</c:v>
                </c:pt>
                <c:pt idx="8">
                  <c:v>683</c:v>
                </c:pt>
                <c:pt idx="9">
                  <c:v>692</c:v>
                </c:pt>
                <c:pt idx="10">
                  <c:v>692</c:v>
                </c:pt>
                <c:pt idx="11">
                  <c:v>692</c:v>
                </c:pt>
                <c:pt idx="12">
                  <c:v>692</c:v>
                </c:pt>
              </c:numCache>
            </c:numRef>
          </c:xVal>
          <c:yVal>
            <c:numRef>
              <c:f>Sheet1!$J$76:$J$88</c:f>
              <c:numCache>
                <c:formatCode>General</c:formatCode>
                <c:ptCount val="13"/>
                <c:pt idx="0">
                  <c:v>6</c:v>
                </c:pt>
                <c:pt idx="1">
                  <c:v>6</c:v>
                </c:pt>
                <c:pt idx="2">
                  <c:v>5</c:v>
                </c:pt>
                <c:pt idx="3">
                  <c:v>5</c:v>
                </c:pt>
                <c:pt idx="4">
                  <c:v>4</c:v>
                </c:pt>
                <c:pt idx="5">
                  <c:v>4</c:v>
                </c:pt>
                <c:pt idx="6">
                  <c:v>3</c:v>
                </c:pt>
                <c:pt idx="7">
                  <c:v>3</c:v>
                </c:pt>
                <c:pt idx="8">
                  <c:v>2</c:v>
                </c:pt>
                <c:pt idx="9">
                  <c:v>2</c:v>
                </c:pt>
                <c:pt idx="10">
                  <c:v>1</c:v>
                </c:pt>
                <c:pt idx="11">
                  <c:v>1</c:v>
                </c:pt>
                <c:pt idx="12">
                  <c:v>0</c:v>
                </c:pt>
              </c:numCache>
            </c:numRef>
          </c:yVal>
          <c:smooth val="0"/>
        </c:ser>
        <c:ser>
          <c:idx val="3"/>
          <c:order val="3"/>
          <c:tx>
            <c:v>979A spleen</c:v>
          </c:tx>
          <c:xVal>
            <c:numRef>
              <c:f>Sheet1!$L$76:$L$88</c:f>
              <c:numCache>
                <c:formatCode>General</c:formatCode>
                <c:ptCount val="13"/>
                <c:pt idx="0">
                  <c:v>0</c:v>
                </c:pt>
                <c:pt idx="1">
                  <c:v>240</c:v>
                </c:pt>
                <c:pt idx="2">
                  <c:v>240</c:v>
                </c:pt>
                <c:pt idx="3">
                  <c:v>443</c:v>
                </c:pt>
                <c:pt idx="4">
                  <c:v>443</c:v>
                </c:pt>
                <c:pt idx="5">
                  <c:v>453</c:v>
                </c:pt>
                <c:pt idx="6">
                  <c:v>453</c:v>
                </c:pt>
                <c:pt idx="7">
                  <c:v>548</c:v>
                </c:pt>
                <c:pt idx="8">
                  <c:v>548</c:v>
                </c:pt>
                <c:pt idx="9">
                  <c:v>681</c:v>
                </c:pt>
                <c:pt idx="10">
                  <c:v>681</c:v>
                </c:pt>
                <c:pt idx="11">
                  <c:v>681</c:v>
                </c:pt>
                <c:pt idx="12">
                  <c:v>681</c:v>
                </c:pt>
              </c:numCache>
            </c:numRef>
          </c:xVal>
          <c:yVal>
            <c:numRef>
              <c:f>Sheet1!$M$76:$M$88</c:f>
              <c:numCache>
                <c:formatCode>General</c:formatCode>
                <c:ptCount val="13"/>
                <c:pt idx="0">
                  <c:v>6</c:v>
                </c:pt>
                <c:pt idx="1">
                  <c:v>6</c:v>
                </c:pt>
                <c:pt idx="2">
                  <c:v>5</c:v>
                </c:pt>
                <c:pt idx="3">
                  <c:v>5</c:v>
                </c:pt>
                <c:pt idx="4">
                  <c:v>4</c:v>
                </c:pt>
                <c:pt idx="5">
                  <c:v>4</c:v>
                </c:pt>
                <c:pt idx="6">
                  <c:v>3</c:v>
                </c:pt>
                <c:pt idx="7">
                  <c:v>3</c:v>
                </c:pt>
                <c:pt idx="8">
                  <c:v>2</c:v>
                </c:pt>
                <c:pt idx="9">
                  <c:v>2</c:v>
                </c:pt>
                <c:pt idx="10">
                  <c:v>1</c:v>
                </c:pt>
                <c:pt idx="11">
                  <c:v>1</c:v>
                </c:pt>
                <c:pt idx="12">
                  <c:v>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4594176"/>
        <c:axId val="74604544"/>
      </c:scatterChart>
      <c:valAx>
        <c:axId val="7459417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Survival time (days)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74604544"/>
        <c:crosses val="autoZero"/>
        <c:crossBetween val="midCat"/>
      </c:valAx>
      <c:valAx>
        <c:axId val="74604544"/>
        <c:scaling>
          <c:orientation val="minMax"/>
          <c:max val="14"/>
          <c:min val="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Mouse  number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74594176"/>
        <c:crosses val="autoZero"/>
        <c:crossBetween val="midCat"/>
        <c:majorUnit val="2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GB"/>
              <a:t>Bioassay </a:t>
            </a:r>
            <a:r>
              <a:rPr lang="en-GB" baseline="0"/>
              <a:t> from 1st AHQ/ARQ sheep</a:t>
            </a:r>
            <a:endParaRPr lang="en-GB"/>
          </a:p>
        </c:rich>
      </c:tx>
      <c:layout/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v>976A brain</c:v>
          </c:tx>
          <c:xVal>
            <c:numRef>
              <c:f>Sheet1!$C$3:$C$27</c:f>
              <c:numCache>
                <c:formatCode>General</c:formatCode>
                <c:ptCount val="25"/>
                <c:pt idx="0">
                  <c:v>0</c:v>
                </c:pt>
                <c:pt idx="1">
                  <c:v>361</c:v>
                </c:pt>
                <c:pt idx="2">
                  <c:v>361</c:v>
                </c:pt>
                <c:pt idx="3">
                  <c:v>422</c:v>
                </c:pt>
                <c:pt idx="4">
                  <c:v>422</c:v>
                </c:pt>
                <c:pt idx="5">
                  <c:v>524</c:v>
                </c:pt>
                <c:pt idx="6">
                  <c:v>524</c:v>
                </c:pt>
                <c:pt idx="7">
                  <c:v>577</c:v>
                </c:pt>
                <c:pt idx="8">
                  <c:v>577</c:v>
                </c:pt>
                <c:pt idx="9">
                  <c:v>653</c:v>
                </c:pt>
                <c:pt idx="10">
                  <c:v>653</c:v>
                </c:pt>
                <c:pt idx="11">
                  <c:v>653</c:v>
                </c:pt>
                <c:pt idx="12">
                  <c:v>653</c:v>
                </c:pt>
                <c:pt idx="13">
                  <c:v>679</c:v>
                </c:pt>
                <c:pt idx="14">
                  <c:v>679</c:v>
                </c:pt>
                <c:pt idx="15">
                  <c:v>680</c:v>
                </c:pt>
                <c:pt idx="16">
                  <c:v>680</c:v>
                </c:pt>
                <c:pt idx="17">
                  <c:v>680</c:v>
                </c:pt>
                <c:pt idx="18">
                  <c:v>680</c:v>
                </c:pt>
                <c:pt idx="19">
                  <c:v>680</c:v>
                </c:pt>
                <c:pt idx="20">
                  <c:v>680</c:v>
                </c:pt>
                <c:pt idx="21">
                  <c:v>688</c:v>
                </c:pt>
                <c:pt idx="22">
                  <c:v>688</c:v>
                </c:pt>
                <c:pt idx="23">
                  <c:v>688</c:v>
                </c:pt>
                <c:pt idx="24">
                  <c:v>688</c:v>
                </c:pt>
              </c:numCache>
            </c:numRef>
          </c:xVal>
          <c:yVal>
            <c:numRef>
              <c:f>Sheet1!$D$3:$D$27</c:f>
              <c:numCache>
                <c:formatCode>General</c:formatCode>
                <c:ptCount val="25"/>
                <c:pt idx="0">
                  <c:v>12</c:v>
                </c:pt>
                <c:pt idx="1">
                  <c:v>12</c:v>
                </c:pt>
                <c:pt idx="2">
                  <c:v>11</c:v>
                </c:pt>
                <c:pt idx="3">
                  <c:v>11</c:v>
                </c:pt>
                <c:pt idx="4">
                  <c:v>10</c:v>
                </c:pt>
                <c:pt idx="5">
                  <c:v>10</c:v>
                </c:pt>
                <c:pt idx="6">
                  <c:v>9</c:v>
                </c:pt>
                <c:pt idx="7">
                  <c:v>9</c:v>
                </c:pt>
                <c:pt idx="8">
                  <c:v>8</c:v>
                </c:pt>
                <c:pt idx="9">
                  <c:v>8</c:v>
                </c:pt>
                <c:pt idx="10">
                  <c:v>7</c:v>
                </c:pt>
                <c:pt idx="11">
                  <c:v>7</c:v>
                </c:pt>
                <c:pt idx="12">
                  <c:v>6</c:v>
                </c:pt>
                <c:pt idx="13">
                  <c:v>6</c:v>
                </c:pt>
                <c:pt idx="14">
                  <c:v>5</c:v>
                </c:pt>
                <c:pt idx="15">
                  <c:v>5</c:v>
                </c:pt>
                <c:pt idx="16">
                  <c:v>4</c:v>
                </c:pt>
                <c:pt idx="17">
                  <c:v>4</c:v>
                </c:pt>
                <c:pt idx="18">
                  <c:v>3</c:v>
                </c:pt>
                <c:pt idx="19">
                  <c:v>3</c:v>
                </c:pt>
                <c:pt idx="20">
                  <c:v>2</c:v>
                </c:pt>
                <c:pt idx="21">
                  <c:v>2</c:v>
                </c:pt>
                <c:pt idx="22">
                  <c:v>1</c:v>
                </c:pt>
                <c:pt idx="23">
                  <c:v>1</c:v>
                </c:pt>
                <c:pt idx="24">
                  <c:v>0</c:v>
                </c:pt>
              </c:numCache>
            </c:numRef>
          </c:yVal>
          <c:smooth val="0"/>
        </c:ser>
        <c:ser>
          <c:idx val="1"/>
          <c:order val="1"/>
          <c:tx>
            <c:v>976A muscle</c:v>
          </c:tx>
          <c:xVal>
            <c:numRef>
              <c:f>Sheet1!$E$3:$E$15</c:f>
              <c:numCache>
                <c:formatCode>General</c:formatCode>
                <c:ptCount val="13"/>
                <c:pt idx="0">
                  <c:v>0</c:v>
                </c:pt>
                <c:pt idx="1">
                  <c:v>636</c:v>
                </c:pt>
                <c:pt idx="2">
                  <c:v>636</c:v>
                </c:pt>
                <c:pt idx="3">
                  <c:v>665</c:v>
                </c:pt>
                <c:pt idx="4">
                  <c:v>665</c:v>
                </c:pt>
                <c:pt idx="5">
                  <c:v>670</c:v>
                </c:pt>
                <c:pt idx="6">
                  <c:v>670</c:v>
                </c:pt>
                <c:pt idx="7">
                  <c:v>677</c:v>
                </c:pt>
                <c:pt idx="8">
                  <c:v>677</c:v>
                </c:pt>
                <c:pt idx="9">
                  <c:v>686</c:v>
                </c:pt>
                <c:pt idx="10">
                  <c:v>686</c:v>
                </c:pt>
                <c:pt idx="11">
                  <c:v>686</c:v>
                </c:pt>
                <c:pt idx="12">
                  <c:v>686</c:v>
                </c:pt>
              </c:numCache>
            </c:numRef>
          </c:xVal>
          <c:yVal>
            <c:numRef>
              <c:f>Sheet1!$F$3:$F$15</c:f>
              <c:numCache>
                <c:formatCode>General</c:formatCode>
                <c:ptCount val="13"/>
                <c:pt idx="0">
                  <c:v>6</c:v>
                </c:pt>
                <c:pt idx="1">
                  <c:v>6</c:v>
                </c:pt>
                <c:pt idx="2">
                  <c:v>5</c:v>
                </c:pt>
                <c:pt idx="3">
                  <c:v>5</c:v>
                </c:pt>
                <c:pt idx="4">
                  <c:v>4</c:v>
                </c:pt>
                <c:pt idx="5">
                  <c:v>4</c:v>
                </c:pt>
                <c:pt idx="6">
                  <c:v>3</c:v>
                </c:pt>
                <c:pt idx="7">
                  <c:v>3</c:v>
                </c:pt>
                <c:pt idx="8">
                  <c:v>2</c:v>
                </c:pt>
                <c:pt idx="9">
                  <c:v>2</c:v>
                </c:pt>
                <c:pt idx="10">
                  <c:v>1</c:v>
                </c:pt>
                <c:pt idx="11">
                  <c:v>1</c:v>
                </c:pt>
                <c:pt idx="12">
                  <c:v>0</c:v>
                </c:pt>
              </c:numCache>
            </c:numRef>
          </c:yVal>
          <c:smooth val="0"/>
        </c:ser>
        <c:ser>
          <c:idx val="2"/>
          <c:order val="2"/>
          <c:tx>
            <c:v>976A liver</c:v>
          </c:tx>
          <c:xVal>
            <c:numRef>
              <c:f>Sheet1!$H$3:$H$27</c:f>
              <c:numCache>
                <c:formatCode>General</c:formatCode>
                <c:ptCount val="25"/>
                <c:pt idx="0">
                  <c:v>0</c:v>
                </c:pt>
                <c:pt idx="1">
                  <c:v>604</c:v>
                </c:pt>
                <c:pt idx="2">
                  <c:v>604</c:v>
                </c:pt>
                <c:pt idx="3">
                  <c:v>667</c:v>
                </c:pt>
                <c:pt idx="4">
                  <c:v>667</c:v>
                </c:pt>
                <c:pt idx="5">
                  <c:v>680</c:v>
                </c:pt>
                <c:pt idx="6">
                  <c:v>680</c:v>
                </c:pt>
                <c:pt idx="7">
                  <c:v>680</c:v>
                </c:pt>
                <c:pt idx="8">
                  <c:v>680</c:v>
                </c:pt>
                <c:pt idx="9">
                  <c:v>680</c:v>
                </c:pt>
                <c:pt idx="10">
                  <c:v>680</c:v>
                </c:pt>
                <c:pt idx="11">
                  <c:v>680</c:v>
                </c:pt>
                <c:pt idx="12">
                  <c:v>680</c:v>
                </c:pt>
                <c:pt idx="13">
                  <c:v>680</c:v>
                </c:pt>
                <c:pt idx="14">
                  <c:v>680</c:v>
                </c:pt>
                <c:pt idx="15">
                  <c:v>680</c:v>
                </c:pt>
                <c:pt idx="16">
                  <c:v>680</c:v>
                </c:pt>
                <c:pt idx="17">
                  <c:v>680</c:v>
                </c:pt>
                <c:pt idx="18">
                  <c:v>680</c:v>
                </c:pt>
                <c:pt idx="19">
                  <c:v>680</c:v>
                </c:pt>
                <c:pt idx="20">
                  <c:v>680</c:v>
                </c:pt>
                <c:pt idx="21">
                  <c:v>688</c:v>
                </c:pt>
                <c:pt idx="22">
                  <c:v>688</c:v>
                </c:pt>
                <c:pt idx="23">
                  <c:v>688</c:v>
                </c:pt>
                <c:pt idx="24">
                  <c:v>688</c:v>
                </c:pt>
              </c:numCache>
            </c:numRef>
          </c:xVal>
          <c:yVal>
            <c:numRef>
              <c:f>Sheet1!$I$3:$I$27</c:f>
              <c:numCache>
                <c:formatCode>General</c:formatCode>
                <c:ptCount val="25"/>
                <c:pt idx="0">
                  <c:v>12</c:v>
                </c:pt>
                <c:pt idx="1">
                  <c:v>12</c:v>
                </c:pt>
                <c:pt idx="2">
                  <c:v>11</c:v>
                </c:pt>
                <c:pt idx="3">
                  <c:v>11</c:v>
                </c:pt>
                <c:pt idx="4">
                  <c:v>10</c:v>
                </c:pt>
                <c:pt idx="5">
                  <c:v>10</c:v>
                </c:pt>
                <c:pt idx="6">
                  <c:v>9</c:v>
                </c:pt>
                <c:pt idx="7">
                  <c:v>9</c:v>
                </c:pt>
                <c:pt idx="8">
                  <c:v>8</c:v>
                </c:pt>
                <c:pt idx="9">
                  <c:v>8</c:v>
                </c:pt>
                <c:pt idx="10">
                  <c:v>7</c:v>
                </c:pt>
                <c:pt idx="11">
                  <c:v>7</c:v>
                </c:pt>
                <c:pt idx="12">
                  <c:v>6</c:v>
                </c:pt>
                <c:pt idx="13">
                  <c:v>6</c:v>
                </c:pt>
                <c:pt idx="14">
                  <c:v>5</c:v>
                </c:pt>
                <c:pt idx="15">
                  <c:v>5</c:v>
                </c:pt>
                <c:pt idx="16">
                  <c:v>4</c:v>
                </c:pt>
                <c:pt idx="17">
                  <c:v>4</c:v>
                </c:pt>
                <c:pt idx="18">
                  <c:v>3</c:v>
                </c:pt>
                <c:pt idx="19">
                  <c:v>3</c:v>
                </c:pt>
                <c:pt idx="20">
                  <c:v>2</c:v>
                </c:pt>
                <c:pt idx="21">
                  <c:v>2</c:v>
                </c:pt>
                <c:pt idx="22">
                  <c:v>1</c:v>
                </c:pt>
                <c:pt idx="23">
                  <c:v>1</c:v>
                </c:pt>
                <c:pt idx="24">
                  <c:v>0</c:v>
                </c:pt>
              </c:numCache>
            </c:numRef>
          </c:yVal>
          <c:smooth val="0"/>
        </c:ser>
        <c:ser>
          <c:idx val="3"/>
          <c:order val="3"/>
          <c:tx>
            <c:v>976A spleen</c:v>
          </c:tx>
          <c:xVal>
            <c:numRef>
              <c:f>Sheet1!$K$3:$K$15</c:f>
              <c:numCache>
                <c:formatCode>General</c:formatCode>
                <c:ptCount val="13"/>
                <c:pt idx="0">
                  <c:v>0</c:v>
                </c:pt>
                <c:pt idx="1">
                  <c:v>532</c:v>
                </c:pt>
                <c:pt idx="2">
                  <c:v>532</c:v>
                </c:pt>
                <c:pt idx="3">
                  <c:v>581</c:v>
                </c:pt>
                <c:pt idx="4">
                  <c:v>581</c:v>
                </c:pt>
                <c:pt idx="5">
                  <c:v>583</c:v>
                </c:pt>
                <c:pt idx="6">
                  <c:v>583</c:v>
                </c:pt>
                <c:pt idx="7">
                  <c:v>663</c:v>
                </c:pt>
                <c:pt idx="8">
                  <c:v>663</c:v>
                </c:pt>
                <c:pt idx="9">
                  <c:v>672</c:v>
                </c:pt>
                <c:pt idx="10">
                  <c:v>672</c:v>
                </c:pt>
                <c:pt idx="11">
                  <c:v>672</c:v>
                </c:pt>
                <c:pt idx="12">
                  <c:v>672</c:v>
                </c:pt>
              </c:numCache>
            </c:numRef>
          </c:xVal>
          <c:yVal>
            <c:numRef>
              <c:f>Sheet1!$L$3:$L$15</c:f>
              <c:numCache>
                <c:formatCode>General</c:formatCode>
                <c:ptCount val="13"/>
                <c:pt idx="0">
                  <c:v>6</c:v>
                </c:pt>
                <c:pt idx="1">
                  <c:v>6</c:v>
                </c:pt>
                <c:pt idx="2">
                  <c:v>5</c:v>
                </c:pt>
                <c:pt idx="3">
                  <c:v>5</c:v>
                </c:pt>
                <c:pt idx="4">
                  <c:v>4</c:v>
                </c:pt>
                <c:pt idx="5">
                  <c:v>4</c:v>
                </c:pt>
                <c:pt idx="6">
                  <c:v>3</c:v>
                </c:pt>
                <c:pt idx="7">
                  <c:v>3</c:v>
                </c:pt>
                <c:pt idx="8">
                  <c:v>2</c:v>
                </c:pt>
                <c:pt idx="9">
                  <c:v>2</c:v>
                </c:pt>
                <c:pt idx="10">
                  <c:v>1</c:v>
                </c:pt>
                <c:pt idx="11">
                  <c:v>1</c:v>
                </c:pt>
                <c:pt idx="12">
                  <c:v>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2447488"/>
        <c:axId val="92449408"/>
      </c:scatterChart>
      <c:valAx>
        <c:axId val="9244748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Survival time (days)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92449408"/>
        <c:crosses val="autoZero"/>
        <c:crossBetween val="midCat"/>
      </c:valAx>
      <c:valAx>
        <c:axId val="9244940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Mouse number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92447488"/>
        <c:crosses val="autoZero"/>
        <c:crossBetween val="midCat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GB"/>
              <a:t>Bioassay</a:t>
            </a:r>
            <a:r>
              <a:rPr lang="en-GB" baseline="0"/>
              <a:t> from 2nd AHQ/ARQ sheep</a:t>
            </a:r>
            <a:endParaRPr lang="en-GB"/>
          </a:p>
        </c:rich>
      </c:tx>
      <c:layout/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v>977A brain</c:v>
          </c:tx>
          <c:xVal>
            <c:numRef>
              <c:f>Sheet1!$C$31:$C$55</c:f>
              <c:numCache>
                <c:formatCode>General</c:formatCode>
                <c:ptCount val="25"/>
                <c:pt idx="0">
                  <c:v>0</c:v>
                </c:pt>
                <c:pt idx="1">
                  <c:v>522</c:v>
                </c:pt>
                <c:pt idx="2">
                  <c:v>522</c:v>
                </c:pt>
                <c:pt idx="3">
                  <c:v>527</c:v>
                </c:pt>
                <c:pt idx="4">
                  <c:v>527</c:v>
                </c:pt>
                <c:pt idx="5">
                  <c:v>541</c:v>
                </c:pt>
                <c:pt idx="6">
                  <c:v>541</c:v>
                </c:pt>
                <c:pt idx="7">
                  <c:v>680</c:v>
                </c:pt>
                <c:pt idx="8">
                  <c:v>680</c:v>
                </c:pt>
                <c:pt idx="9">
                  <c:v>680</c:v>
                </c:pt>
                <c:pt idx="10">
                  <c:v>680</c:v>
                </c:pt>
                <c:pt idx="11">
                  <c:v>680</c:v>
                </c:pt>
                <c:pt idx="12">
                  <c:v>680</c:v>
                </c:pt>
                <c:pt idx="13">
                  <c:v>680</c:v>
                </c:pt>
                <c:pt idx="14">
                  <c:v>680</c:v>
                </c:pt>
                <c:pt idx="15">
                  <c:v>680</c:v>
                </c:pt>
                <c:pt idx="16">
                  <c:v>680</c:v>
                </c:pt>
                <c:pt idx="17">
                  <c:v>680</c:v>
                </c:pt>
                <c:pt idx="18">
                  <c:v>680</c:v>
                </c:pt>
                <c:pt idx="19">
                  <c:v>680</c:v>
                </c:pt>
                <c:pt idx="20">
                  <c:v>680</c:v>
                </c:pt>
                <c:pt idx="21">
                  <c:v>695</c:v>
                </c:pt>
                <c:pt idx="22">
                  <c:v>695</c:v>
                </c:pt>
                <c:pt idx="23">
                  <c:v>695</c:v>
                </c:pt>
                <c:pt idx="24">
                  <c:v>695</c:v>
                </c:pt>
              </c:numCache>
            </c:numRef>
          </c:xVal>
          <c:yVal>
            <c:numRef>
              <c:f>Sheet1!$D$31:$D$55</c:f>
              <c:numCache>
                <c:formatCode>General</c:formatCode>
                <c:ptCount val="25"/>
                <c:pt idx="0">
                  <c:v>12</c:v>
                </c:pt>
                <c:pt idx="1">
                  <c:v>12</c:v>
                </c:pt>
                <c:pt idx="2">
                  <c:v>11</c:v>
                </c:pt>
                <c:pt idx="3">
                  <c:v>11</c:v>
                </c:pt>
                <c:pt idx="4">
                  <c:v>10</c:v>
                </c:pt>
                <c:pt idx="5">
                  <c:v>10</c:v>
                </c:pt>
                <c:pt idx="6">
                  <c:v>9</c:v>
                </c:pt>
                <c:pt idx="7">
                  <c:v>9</c:v>
                </c:pt>
                <c:pt idx="8">
                  <c:v>8</c:v>
                </c:pt>
                <c:pt idx="9">
                  <c:v>8</c:v>
                </c:pt>
                <c:pt idx="10">
                  <c:v>7</c:v>
                </c:pt>
                <c:pt idx="11">
                  <c:v>7</c:v>
                </c:pt>
                <c:pt idx="12">
                  <c:v>6</c:v>
                </c:pt>
                <c:pt idx="13">
                  <c:v>6</c:v>
                </c:pt>
                <c:pt idx="14">
                  <c:v>5</c:v>
                </c:pt>
                <c:pt idx="15">
                  <c:v>5</c:v>
                </c:pt>
                <c:pt idx="16">
                  <c:v>4</c:v>
                </c:pt>
                <c:pt idx="17">
                  <c:v>4</c:v>
                </c:pt>
                <c:pt idx="18">
                  <c:v>3</c:v>
                </c:pt>
                <c:pt idx="19">
                  <c:v>3</c:v>
                </c:pt>
                <c:pt idx="20">
                  <c:v>2</c:v>
                </c:pt>
                <c:pt idx="21">
                  <c:v>2</c:v>
                </c:pt>
                <c:pt idx="22">
                  <c:v>1</c:v>
                </c:pt>
                <c:pt idx="23">
                  <c:v>1</c:v>
                </c:pt>
                <c:pt idx="24">
                  <c:v>0</c:v>
                </c:pt>
              </c:numCache>
            </c:numRef>
          </c:yVal>
          <c:smooth val="0"/>
        </c:ser>
        <c:ser>
          <c:idx val="1"/>
          <c:order val="1"/>
          <c:tx>
            <c:v>977A muscle</c:v>
          </c:tx>
          <c:xVal>
            <c:numRef>
              <c:f>Sheet1!$E$31:$E$43</c:f>
              <c:numCache>
                <c:formatCode>General</c:formatCode>
                <c:ptCount val="13"/>
                <c:pt idx="0">
                  <c:v>0</c:v>
                </c:pt>
                <c:pt idx="1">
                  <c:v>641</c:v>
                </c:pt>
                <c:pt idx="2">
                  <c:v>641</c:v>
                </c:pt>
                <c:pt idx="3">
                  <c:v>641</c:v>
                </c:pt>
                <c:pt idx="4">
                  <c:v>641</c:v>
                </c:pt>
                <c:pt idx="5">
                  <c:v>677</c:v>
                </c:pt>
                <c:pt idx="6">
                  <c:v>677</c:v>
                </c:pt>
                <c:pt idx="7">
                  <c:v>677</c:v>
                </c:pt>
                <c:pt idx="8">
                  <c:v>677</c:v>
                </c:pt>
                <c:pt idx="9">
                  <c:v>692</c:v>
                </c:pt>
                <c:pt idx="10">
                  <c:v>692</c:v>
                </c:pt>
                <c:pt idx="11">
                  <c:v>692</c:v>
                </c:pt>
                <c:pt idx="12">
                  <c:v>692</c:v>
                </c:pt>
              </c:numCache>
            </c:numRef>
          </c:xVal>
          <c:yVal>
            <c:numRef>
              <c:f>Sheet1!$F$31:$F$43</c:f>
              <c:numCache>
                <c:formatCode>General</c:formatCode>
                <c:ptCount val="13"/>
                <c:pt idx="0">
                  <c:v>6</c:v>
                </c:pt>
                <c:pt idx="1">
                  <c:v>6</c:v>
                </c:pt>
                <c:pt idx="2">
                  <c:v>5</c:v>
                </c:pt>
                <c:pt idx="3">
                  <c:v>5</c:v>
                </c:pt>
                <c:pt idx="4">
                  <c:v>4</c:v>
                </c:pt>
                <c:pt idx="5">
                  <c:v>4</c:v>
                </c:pt>
                <c:pt idx="6">
                  <c:v>3</c:v>
                </c:pt>
                <c:pt idx="7">
                  <c:v>3</c:v>
                </c:pt>
                <c:pt idx="8">
                  <c:v>2</c:v>
                </c:pt>
                <c:pt idx="9">
                  <c:v>2</c:v>
                </c:pt>
                <c:pt idx="10">
                  <c:v>1</c:v>
                </c:pt>
                <c:pt idx="11">
                  <c:v>1</c:v>
                </c:pt>
                <c:pt idx="12">
                  <c:v>0</c:v>
                </c:pt>
              </c:numCache>
            </c:numRef>
          </c:yVal>
          <c:smooth val="0"/>
        </c:ser>
        <c:ser>
          <c:idx val="2"/>
          <c:order val="2"/>
          <c:tx>
            <c:v>977A liver</c:v>
          </c:tx>
          <c:xVal>
            <c:numRef>
              <c:f>Sheet1!$H$31:$H$43</c:f>
              <c:numCache>
                <c:formatCode>General</c:formatCode>
                <c:ptCount val="13"/>
                <c:pt idx="0">
                  <c:v>0</c:v>
                </c:pt>
                <c:pt idx="1">
                  <c:v>515</c:v>
                </c:pt>
                <c:pt idx="2">
                  <c:v>515</c:v>
                </c:pt>
                <c:pt idx="3">
                  <c:v>676</c:v>
                </c:pt>
                <c:pt idx="4">
                  <c:v>676</c:v>
                </c:pt>
                <c:pt idx="5">
                  <c:v>678</c:v>
                </c:pt>
                <c:pt idx="6">
                  <c:v>678</c:v>
                </c:pt>
                <c:pt idx="7">
                  <c:v>678</c:v>
                </c:pt>
                <c:pt idx="8">
                  <c:v>678</c:v>
                </c:pt>
                <c:pt idx="9">
                  <c:v>692</c:v>
                </c:pt>
                <c:pt idx="10">
                  <c:v>692</c:v>
                </c:pt>
                <c:pt idx="11">
                  <c:v>692</c:v>
                </c:pt>
                <c:pt idx="12">
                  <c:v>692</c:v>
                </c:pt>
              </c:numCache>
            </c:numRef>
          </c:xVal>
          <c:yVal>
            <c:numRef>
              <c:f>Sheet1!$I$31:$I$43</c:f>
              <c:numCache>
                <c:formatCode>General</c:formatCode>
                <c:ptCount val="13"/>
                <c:pt idx="0">
                  <c:v>6</c:v>
                </c:pt>
                <c:pt idx="1">
                  <c:v>6</c:v>
                </c:pt>
                <c:pt idx="2">
                  <c:v>5</c:v>
                </c:pt>
                <c:pt idx="3">
                  <c:v>5</c:v>
                </c:pt>
                <c:pt idx="4">
                  <c:v>4</c:v>
                </c:pt>
                <c:pt idx="5">
                  <c:v>4</c:v>
                </c:pt>
                <c:pt idx="6">
                  <c:v>3</c:v>
                </c:pt>
                <c:pt idx="7">
                  <c:v>3</c:v>
                </c:pt>
                <c:pt idx="8">
                  <c:v>2</c:v>
                </c:pt>
                <c:pt idx="9">
                  <c:v>2</c:v>
                </c:pt>
                <c:pt idx="10">
                  <c:v>1</c:v>
                </c:pt>
                <c:pt idx="11">
                  <c:v>1</c:v>
                </c:pt>
                <c:pt idx="12">
                  <c:v>0</c:v>
                </c:pt>
              </c:numCache>
            </c:numRef>
          </c:yVal>
          <c:smooth val="0"/>
        </c:ser>
        <c:ser>
          <c:idx val="3"/>
          <c:order val="3"/>
          <c:tx>
            <c:v>977A spleen</c:v>
          </c:tx>
          <c:xVal>
            <c:numRef>
              <c:f>Sheet1!$K$31:$K$43</c:f>
              <c:numCache>
                <c:formatCode>General</c:formatCode>
                <c:ptCount val="13"/>
                <c:pt idx="0">
                  <c:v>0</c:v>
                </c:pt>
                <c:pt idx="1">
                  <c:v>404</c:v>
                </c:pt>
                <c:pt idx="2">
                  <c:v>404</c:v>
                </c:pt>
                <c:pt idx="3">
                  <c:v>622</c:v>
                </c:pt>
                <c:pt idx="4">
                  <c:v>622</c:v>
                </c:pt>
                <c:pt idx="5">
                  <c:v>665</c:v>
                </c:pt>
                <c:pt idx="6">
                  <c:v>665</c:v>
                </c:pt>
                <c:pt idx="7">
                  <c:v>665</c:v>
                </c:pt>
                <c:pt idx="8">
                  <c:v>665</c:v>
                </c:pt>
                <c:pt idx="9">
                  <c:v>679</c:v>
                </c:pt>
                <c:pt idx="10">
                  <c:v>679</c:v>
                </c:pt>
                <c:pt idx="11">
                  <c:v>679</c:v>
                </c:pt>
                <c:pt idx="12">
                  <c:v>679</c:v>
                </c:pt>
              </c:numCache>
            </c:numRef>
          </c:xVal>
          <c:yVal>
            <c:numRef>
              <c:f>Sheet1!$L$31:$L$43</c:f>
              <c:numCache>
                <c:formatCode>General</c:formatCode>
                <c:ptCount val="13"/>
                <c:pt idx="0">
                  <c:v>6</c:v>
                </c:pt>
                <c:pt idx="1">
                  <c:v>6</c:v>
                </c:pt>
                <c:pt idx="2">
                  <c:v>5</c:v>
                </c:pt>
                <c:pt idx="3">
                  <c:v>5</c:v>
                </c:pt>
                <c:pt idx="4">
                  <c:v>4</c:v>
                </c:pt>
                <c:pt idx="5">
                  <c:v>4</c:v>
                </c:pt>
                <c:pt idx="6">
                  <c:v>3</c:v>
                </c:pt>
                <c:pt idx="7">
                  <c:v>3</c:v>
                </c:pt>
                <c:pt idx="8">
                  <c:v>2</c:v>
                </c:pt>
                <c:pt idx="9">
                  <c:v>2</c:v>
                </c:pt>
                <c:pt idx="10">
                  <c:v>1</c:v>
                </c:pt>
                <c:pt idx="11">
                  <c:v>1</c:v>
                </c:pt>
                <c:pt idx="12">
                  <c:v>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2534272"/>
        <c:axId val="92536192"/>
      </c:scatterChart>
      <c:valAx>
        <c:axId val="9253427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GB"/>
                  <a:t>Survival</a:t>
                </a:r>
                <a:r>
                  <a:rPr lang="en-GB" baseline="0"/>
                  <a:t> time (days)</a:t>
                </a:r>
                <a:endParaRPr lang="en-GB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92536192"/>
        <c:crosses val="autoZero"/>
        <c:crossBetween val="midCat"/>
      </c:valAx>
      <c:valAx>
        <c:axId val="9253619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Mouse number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92534272"/>
        <c:crosses val="autoZero"/>
        <c:crossBetween val="midCat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Tg 338 mice survival</a:t>
            </a:r>
          </a:p>
        </c:rich>
      </c:tx>
      <c:layout/>
      <c:overlay val="0"/>
    </c:title>
    <c:autoTitleDeleted val="0"/>
    <c:plotArea>
      <c:layout/>
      <c:scatterChart>
        <c:scatterStyle val="lineMarker"/>
        <c:varyColors val="0"/>
        <c:ser>
          <c:idx val="0"/>
          <c:order val="0"/>
          <c:xVal>
            <c:numRef>
              <c:f>Sheet1!$F$136:$F$184</c:f>
              <c:numCache>
                <c:formatCode>General</c:formatCode>
                <c:ptCount val="49"/>
                <c:pt idx="0">
                  <c:v>0</c:v>
                </c:pt>
                <c:pt idx="1">
                  <c:v>148</c:v>
                </c:pt>
                <c:pt idx="2">
                  <c:v>148</c:v>
                </c:pt>
                <c:pt idx="3">
                  <c:v>202</c:v>
                </c:pt>
                <c:pt idx="4">
                  <c:v>202</c:v>
                </c:pt>
                <c:pt idx="5">
                  <c:v>302</c:v>
                </c:pt>
                <c:pt idx="6">
                  <c:v>302</c:v>
                </c:pt>
                <c:pt idx="7">
                  <c:v>358</c:v>
                </c:pt>
                <c:pt idx="8">
                  <c:v>358</c:v>
                </c:pt>
                <c:pt idx="9">
                  <c:v>409</c:v>
                </c:pt>
                <c:pt idx="10">
                  <c:v>409</c:v>
                </c:pt>
                <c:pt idx="11">
                  <c:v>420</c:v>
                </c:pt>
                <c:pt idx="12">
                  <c:v>420</c:v>
                </c:pt>
                <c:pt idx="13">
                  <c:v>464</c:v>
                </c:pt>
                <c:pt idx="14">
                  <c:v>464</c:v>
                </c:pt>
                <c:pt idx="15">
                  <c:v>465</c:v>
                </c:pt>
                <c:pt idx="16">
                  <c:v>465</c:v>
                </c:pt>
                <c:pt idx="17">
                  <c:v>491</c:v>
                </c:pt>
                <c:pt idx="18">
                  <c:v>491</c:v>
                </c:pt>
                <c:pt idx="19">
                  <c:v>498</c:v>
                </c:pt>
                <c:pt idx="20">
                  <c:v>498</c:v>
                </c:pt>
                <c:pt idx="21">
                  <c:v>526</c:v>
                </c:pt>
                <c:pt idx="22">
                  <c:v>526</c:v>
                </c:pt>
                <c:pt idx="23">
                  <c:v>554</c:v>
                </c:pt>
                <c:pt idx="24">
                  <c:v>554</c:v>
                </c:pt>
                <c:pt idx="25">
                  <c:v>617</c:v>
                </c:pt>
                <c:pt idx="26">
                  <c:v>617</c:v>
                </c:pt>
                <c:pt idx="27">
                  <c:v>646</c:v>
                </c:pt>
                <c:pt idx="28">
                  <c:v>646</c:v>
                </c:pt>
                <c:pt idx="29">
                  <c:v>651</c:v>
                </c:pt>
                <c:pt idx="30">
                  <c:v>651</c:v>
                </c:pt>
                <c:pt idx="31">
                  <c:v>652</c:v>
                </c:pt>
                <c:pt idx="32">
                  <c:v>652</c:v>
                </c:pt>
                <c:pt idx="33">
                  <c:v>666</c:v>
                </c:pt>
                <c:pt idx="34">
                  <c:v>666</c:v>
                </c:pt>
                <c:pt idx="35">
                  <c:v>673</c:v>
                </c:pt>
                <c:pt idx="36">
                  <c:v>673</c:v>
                </c:pt>
                <c:pt idx="37">
                  <c:v>696</c:v>
                </c:pt>
                <c:pt idx="38">
                  <c:v>696</c:v>
                </c:pt>
                <c:pt idx="39">
                  <c:v>701</c:v>
                </c:pt>
                <c:pt idx="40">
                  <c:v>701</c:v>
                </c:pt>
                <c:pt idx="41">
                  <c:v>729</c:v>
                </c:pt>
                <c:pt idx="42">
                  <c:v>729</c:v>
                </c:pt>
                <c:pt idx="43">
                  <c:v>729</c:v>
                </c:pt>
                <c:pt idx="44">
                  <c:v>729</c:v>
                </c:pt>
                <c:pt idx="45">
                  <c:v>801</c:v>
                </c:pt>
                <c:pt idx="46">
                  <c:v>801</c:v>
                </c:pt>
                <c:pt idx="47">
                  <c:v>801</c:v>
                </c:pt>
                <c:pt idx="48">
                  <c:v>801</c:v>
                </c:pt>
              </c:numCache>
            </c:numRef>
          </c:xVal>
          <c:yVal>
            <c:numRef>
              <c:f>Sheet1!$G$136:$G$184</c:f>
              <c:numCache>
                <c:formatCode>General</c:formatCode>
                <c:ptCount val="49"/>
                <c:pt idx="0">
                  <c:v>24</c:v>
                </c:pt>
                <c:pt idx="1">
                  <c:v>24</c:v>
                </c:pt>
                <c:pt idx="2">
                  <c:v>23</c:v>
                </c:pt>
                <c:pt idx="3">
                  <c:v>23</c:v>
                </c:pt>
                <c:pt idx="4">
                  <c:v>22</c:v>
                </c:pt>
                <c:pt idx="5">
                  <c:v>22</c:v>
                </c:pt>
                <c:pt idx="6">
                  <c:v>21</c:v>
                </c:pt>
                <c:pt idx="7">
                  <c:v>21</c:v>
                </c:pt>
                <c:pt idx="8">
                  <c:v>20</c:v>
                </c:pt>
                <c:pt idx="9">
                  <c:v>20</c:v>
                </c:pt>
                <c:pt idx="10">
                  <c:v>19</c:v>
                </c:pt>
                <c:pt idx="11">
                  <c:v>19</c:v>
                </c:pt>
                <c:pt idx="12">
                  <c:v>18</c:v>
                </c:pt>
                <c:pt idx="13">
                  <c:v>18</c:v>
                </c:pt>
                <c:pt idx="14">
                  <c:v>17</c:v>
                </c:pt>
                <c:pt idx="15">
                  <c:v>17</c:v>
                </c:pt>
                <c:pt idx="16">
                  <c:v>16</c:v>
                </c:pt>
                <c:pt idx="17">
                  <c:v>16</c:v>
                </c:pt>
                <c:pt idx="18">
                  <c:v>15</c:v>
                </c:pt>
                <c:pt idx="19">
                  <c:v>15</c:v>
                </c:pt>
                <c:pt idx="20">
                  <c:v>14</c:v>
                </c:pt>
                <c:pt idx="21">
                  <c:v>14</c:v>
                </c:pt>
                <c:pt idx="22">
                  <c:v>13</c:v>
                </c:pt>
                <c:pt idx="23">
                  <c:v>13</c:v>
                </c:pt>
                <c:pt idx="24">
                  <c:v>12</c:v>
                </c:pt>
                <c:pt idx="25">
                  <c:v>12</c:v>
                </c:pt>
                <c:pt idx="26">
                  <c:v>11</c:v>
                </c:pt>
                <c:pt idx="27">
                  <c:v>11</c:v>
                </c:pt>
                <c:pt idx="28">
                  <c:v>10</c:v>
                </c:pt>
                <c:pt idx="29">
                  <c:v>10</c:v>
                </c:pt>
                <c:pt idx="30">
                  <c:v>9</c:v>
                </c:pt>
                <c:pt idx="31">
                  <c:v>9</c:v>
                </c:pt>
                <c:pt idx="32">
                  <c:v>8</c:v>
                </c:pt>
                <c:pt idx="33">
                  <c:v>8</c:v>
                </c:pt>
                <c:pt idx="34">
                  <c:v>7</c:v>
                </c:pt>
                <c:pt idx="35">
                  <c:v>7</c:v>
                </c:pt>
                <c:pt idx="36">
                  <c:v>6</c:v>
                </c:pt>
                <c:pt idx="37">
                  <c:v>6</c:v>
                </c:pt>
                <c:pt idx="38">
                  <c:v>5</c:v>
                </c:pt>
                <c:pt idx="39">
                  <c:v>5</c:v>
                </c:pt>
                <c:pt idx="40">
                  <c:v>4</c:v>
                </c:pt>
                <c:pt idx="41">
                  <c:v>4</c:v>
                </c:pt>
                <c:pt idx="42">
                  <c:v>3</c:v>
                </c:pt>
                <c:pt idx="43">
                  <c:v>3</c:v>
                </c:pt>
                <c:pt idx="44">
                  <c:v>2</c:v>
                </c:pt>
                <c:pt idx="45">
                  <c:v>2</c:v>
                </c:pt>
                <c:pt idx="46">
                  <c:v>1</c:v>
                </c:pt>
                <c:pt idx="47">
                  <c:v>1</c:v>
                </c:pt>
                <c:pt idx="48">
                  <c:v>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5331456"/>
        <c:axId val="95333376"/>
      </c:scatterChart>
      <c:valAx>
        <c:axId val="9533145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Survival (days of age)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95333376"/>
        <c:crosses val="autoZero"/>
        <c:crossBetween val="midCat"/>
      </c:valAx>
      <c:valAx>
        <c:axId val="9533337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Mouse number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95331456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B6C3D-E35F-46F0-A49B-0DCA800E9357}" type="datetimeFigureOut">
              <a:rPr lang="en-GB" smtClean="0"/>
              <a:t>20/12/2012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00E64-D911-4EC2-B8B4-CCF9CAE9D6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426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B6C3D-E35F-46F0-A49B-0DCA800E9357}" type="datetimeFigureOut">
              <a:rPr lang="en-GB" smtClean="0"/>
              <a:t>20/12/2012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00E64-D911-4EC2-B8B4-CCF9CAE9D6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1415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B6C3D-E35F-46F0-A49B-0DCA800E9357}" type="datetimeFigureOut">
              <a:rPr lang="en-GB" smtClean="0"/>
              <a:t>20/12/2012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00E64-D911-4EC2-B8B4-CCF9CAE9D6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6695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B6C3D-E35F-46F0-A49B-0DCA800E9357}" type="datetimeFigureOut">
              <a:rPr lang="en-GB" smtClean="0"/>
              <a:t>20/12/2012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00E64-D911-4EC2-B8B4-CCF9CAE9D6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454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B6C3D-E35F-46F0-A49B-0DCA800E9357}" type="datetimeFigureOut">
              <a:rPr lang="en-GB" smtClean="0"/>
              <a:t>20/12/2012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00E64-D911-4EC2-B8B4-CCF9CAE9D6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86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B6C3D-E35F-46F0-A49B-0DCA800E9357}" type="datetimeFigureOut">
              <a:rPr lang="en-GB" smtClean="0"/>
              <a:t>20/12/2012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00E64-D911-4EC2-B8B4-CCF9CAE9D6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7865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B6C3D-E35F-46F0-A49B-0DCA800E9357}" type="datetimeFigureOut">
              <a:rPr lang="en-GB" smtClean="0"/>
              <a:t>20/12/2012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00E64-D911-4EC2-B8B4-CCF9CAE9D6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9353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B6C3D-E35F-46F0-A49B-0DCA800E9357}" type="datetimeFigureOut">
              <a:rPr lang="en-GB" smtClean="0"/>
              <a:t>20/12/2012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00E64-D911-4EC2-B8B4-CCF9CAE9D6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687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B6C3D-E35F-46F0-A49B-0DCA800E9357}" type="datetimeFigureOut">
              <a:rPr lang="en-GB" smtClean="0"/>
              <a:t>20/12/2012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00E64-D911-4EC2-B8B4-CCF9CAE9D6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3806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B6C3D-E35F-46F0-A49B-0DCA800E9357}" type="datetimeFigureOut">
              <a:rPr lang="en-GB" smtClean="0"/>
              <a:t>20/12/2012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00E64-D911-4EC2-B8B4-CCF9CAE9D6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032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B6C3D-E35F-46F0-A49B-0DCA800E9357}" type="datetimeFigureOut">
              <a:rPr lang="en-GB" smtClean="0"/>
              <a:t>20/12/2012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00E64-D911-4EC2-B8B4-CCF9CAE9D6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7579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6B6C3D-E35F-46F0-A49B-0DCA800E9357}" type="datetimeFigureOut">
              <a:rPr lang="en-GB" smtClean="0"/>
              <a:t>20/12/2012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800E64-D911-4EC2-B8B4-CCF9CAE9D6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8768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61483952"/>
              </p:ext>
            </p:extLst>
          </p:nvPr>
        </p:nvGraphicFramePr>
        <p:xfrm>
          <a:off x="179512" y="1412776"/>
          <a:ext cx="452755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2488853"/>
              </p:ext>
            </p:extLst>
          </p:nvPr>
        </p:nvGraphicFramePr>
        <p:xfrm>
          <a:off x="4283968" y="3933056"/>
          <a:ext cx="45212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39552" y="620688"/>
            <a:ext cx="76328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Appendix </a:t>
            </a:r>
            <a:r>
              <a:rPr lang="en-GB" dirty="0" smtClean="0"/>
              <a:t>6A </a:t>
            </a:r>
            <a:r>
              <a:rPr lang="en-GB" dirty="0" smtClean="0"/>
              <a:t>Survival times* of tg 338 mice inoculated with tissue from atypical scrapie challenged AHQ/AHQ sheep.</a:t>
            </a:r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467544" y="5373216"/>
            <a:ext cx="33843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* Experiment halted at 680-690 days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8250676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69959197"/>
              </p:ext>
            </p:extLst>
          </p:nvPr>
        </p:nvGraphicFramePr>
        <p:xfrm>
          <a:off x="395536" y="1412776"/>
          <a:ext cx="452755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9552" y="620688"/>
            <a:ext cx="76328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Appendix </a:t>
            </a:r>
            <a:r>
              <a:rPr lang="en-GB" dirty="0" smtClean="0"/>
              <a:t>6B </a:t>
            </a:r>
            <a:r>
              <a:rPr lang="en-GB" dirty="0" smtClean="0"/>
              <a:t>Survival times of tg 338 mice inoculated with tissue from atypical scrapie challenged AHQ/ARQ sheep.</a:t>
            </a:r>
            <a:endParaRPr lang="en-GB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66956338"/>
              </p:ext>
            </p:extLst>
          </p:nvPr>
        </p:nvGraphicFramePr>
        <p:xfrm>
          <a:off x="4211960" y="3789040"/>
          <a:ext cx="452755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67544" y="5373216"/>
            <a:ext cx="33843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* Experiment halted at 680-690 days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26638213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/>
        </p:nvGraphicFramePr>
        <p:xfrm>
          <a:off x="2286000" y="20574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71600" y="620688"/>
            <a:ext cx="7056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Appendix </a:t>
            </a:r>
            <a:r>
              <a:rPr lang="en-GB" dirty="0" smtClean="0"/>
              <a:t>6 </a:t>
            </a:r>
            <a:r>
              <a:rPr lang="en-GB" dirty="0" smtClean="0"/>
              <a:t>C: Lifetime survival of uninoculated tg 338 mice.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85353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121</Words>
  <Application>Microsoft Office PowerPoint</Application>
  <PresentationFormat>On-screen Show (4:3)</PresentationFormat>
  <Paragraphs>20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University of Edinburgh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HUNTER Nora</dc:creator>
  <cp:lastModifiedBy>HUNTER Nora</cp:lastModifiedBy>
  <cp:revision>5</cp:revision>
  <dcterms:created xsi:type="dcterms:W3CDTF">2012-12-17T12:06:10Z</dcterms:created>
  <dcterms:modified xsi:type="dcterms:W3CDTF">2012-12-20T13:41:12Z</dcterms:modified>
</cp:coreProperties>
</file>