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8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46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12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71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60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3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76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14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96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65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41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FD21A-A546-439E-8F77-02366568EF12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790F5-7496-4814-AB7A-5AA17E09B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06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92" y="1522636"/>
            <a:ext cx="3421387" cy="2566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909" y="1494076"/>
            <a:ext cx="3459467" cy="2594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8288" y="404664"/>
            <a:ext cx="735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Appendix  8A: low grade vacuolation from 976A-1S mouse 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1124744"/>
            <a:ext cx="3421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Hypothalamus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37909" y="1124744"/>
            <a:ext cx="3950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Below level of aqueduct</a:t>
            </a:r>
          </a:p>
        </p:txBody>
      </p:sp>
    </p:spTree>
    <p:extLst>
      <p:ext uri="{BB962C8B-B14F-4D97-AF65-F5344CB8AC3E}">
        <p14:creationId xmlns:p14="http://schemas.microsoft.com/office/powerpoint/2010/main" val="249000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764704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Appendix  9B:  Example of negative vacuolation in tg 338 mouse brain.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269" y="2186538"/>
            <a:ext cx="3709419" cy="27820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39752" y="155679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Hypothalamus</a:t>
            </a:r>
          </a:p>
        </p:txBody>
      </p:sp>
    </p:spTree>
    <p:extLst>
      <p:ext uri="{BB962C8B-B14F-4D97-AF65-F5344CB8AC3E}">
        <p14:creationId xmlns:p14="http://schemas.microsoft.com/office/powerpoint/2010/main" val="3590915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 Nora</dc:creator>
  <cp:lastModifiedBy>Yusuf Khan</cp:lastModifiedBy>
  <cp:revision>2</cp:revision>
  <dcterms:created xsi:type="dcterms:W3CDTF">2012-12-17T14:02:29Z</dcterms:created>
  <dcterms:modified xsi:type="dcterms:W3CDTF">2018-02-05T10:52:28Z</dcterms:modified>
</cp:coreProperties>
</file>