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53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51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5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17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3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34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64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7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2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75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93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FEF9E-D797-4EE3-B91B-4FFC978D7427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57030-BE36-48E6-BE0C-DB3025954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83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59" y="1916832"/>
            <a:ext cx="3805429" cy="28540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0559" y="548680"/>
            <a:ext cx="7213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Appendix 9:  Immunohistochemistry using BG4 in tg 338 mice clinically affected with atypical scrapie or natural scrapie.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9077" y="5301208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Atypical scrapie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64368" y="577013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Brain area is cerebellum, antibody is BG4 and magnification is X10.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961837"/>
            <a:ext cx="3685416" cy="27640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730303" y="5285819"/>
            <a:ext cx="1596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Natural scrapie</a:t>
            </a:r>
          </a:p>
        </p:txBody>
      </p:sp>
    </p:spTree>
    <p:extLst>
      <p:ext uri="{BB962C8B-B14F-4D97-AF65-F5344CB8AC3E}">
        <p14:creationId xmlns:p14="http://schemas.microsoft.com/office/powerpoint/2010/main" val="1338155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 Nora</dc:creator>
  <cp:lastModifiedBy>Yusuf Khan</cp:lastModifiedBy>
  <cp:revision>5</cp:revision>
  <dcterms:created xsi:type="dcterms:W3CDTF">2012-12-17T14:56:06Z</dcterms:created>
  <dcterms:modified xsi:type="dcterms:W3CDTF">2018-02-05T10:53:14Z</dcterms:modified>
</cp:coreProperties>
</file>