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7"/>
  </p:notesMasterIdLst>
  <p:handoutMasterIdLst>
    <p:handoutMasterId r:id="rId18"/>
  </p:handoutMasterIdLst>
  <p:sldIdLst>
    <p:sldId id="278" r:id="rId2"/>
    <p:sldId id="279" r:id="rId3"/>
    <p:sldId id="280" r:id="rId4"/>
    <p:sldId id="281" r:id="rId5"/>
    <p:sldId id="282" r:id="rId6"/>
    <p:sldId id="283" r:id="rId7"/>
    <p:sldId id="284" r:id="rId8"/>
    <p:sldId id="285" r:id="rId9"/>
    <p:sldId id="286" r:id="rId10"/>
    <p:sldId id="287" r:id="rId11"/>
    <p:sldId id="288" r:id="rId12"/>
    <p:sldId id="289" r:id="rId13"/>
    <p:sldId id="290" r:id="rId14"/>
    <p:sldId id="292" r:id="rId15"/>
    <p:sldId id="293" r:id="rId16"/>
  </p:sldIdLst>
  <p:sldSz cx="9144000" cy="6858000" type="screen4x3"/>
  <p:notesSz cx="6400800" cy="8686800"/>
  <p:defaultTextStyle>
    <a:defPPr>
      <a:defRPr lang="en-GB"/>
    </a:defPPr>
    <a:lvl1pPr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5pPr>
    <a:lvl6pPr marL="2286000" algn="l" defTabSz="914400" rtl="0" eaLnBrk="1" latinLnBrk="0" hangingPunct="1">
      <a:defRPr sz="4400" kern="1200">
        <a:solidFill>
          <a:schemeClr val="tx1"/>
        </a:solidFill>
        <a:latin typeface="Arial" panose="020B0604020202020204" pitchFamily="34" charset="0"/>
        <a:ea typeface="+mn-ea"/>
        <a:cs typeface="+mn-cs"/>
      </a:defRPr>
    </a:lvl6pPr>
    <a:lvl7pPr marL="2743200" algn="l" defTabSz="914400" rtl="0" eaLnBrk="1" latinLnBrk="0" hangingPunct="1">
      <a:defRPr sz="4400" kern="1200">
        <a:solidFill>
          <a:schemeClr val="tx1"/>
        </a:solidFill>
        <a:latin typeface="Arial" panose="020B0604020202020204" pitchFamily="34" charset="0"/>
        <a:ea typeface="+mn-ea"/>
        <a:cs typeface="+mn-cs"/>
      </a:defRPr>
    </a:lvl7pPr>
    <a:lvl8pPr marL="3200400" algn="l" defTabSz="914400" rtl="0" eaLnBrk="1" latinLnBrk="0" hangingPunct="1">
      <a:defRPr sz="4400" kern="1200">
        <a:solidFill>
          <a:schemeClr val="tx1"/>
        </a:solidFill>
        <a:latin typeface="Arial" panose="020B0604020202020204" pitchFamily="34" charset="0"/>
        <a:ea typeface="+mn-ea"/>
        <a:cs typeface="+mn-cs"/>
      </a:defRPr>
    </a:lvl8pPr>
    <a:lvl9pPr marL="3657600" algn="l" defTabSz="914400" rtl="0" eaLnBrk="1" latinLnBrk="0" hangingPunct="1">
      <a:defRPr sz="4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CB74FD-90D4-4C20-8EBC-2E5D5B18EB0D}" v="56" dt="2024-01-15T12:39:57.8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06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antha Merrett" userId="34cc87aa-fb08-4b45-b78e-60034a48191e" providerId="ADAL" clId="{F9CB74FD-90D4-4C20-8EBC-2E5D5B18EB0D}"/>
    <pc:docChg chg="modSld sldOrd">
      <pc:chgData name="Samantha Merrett" userId="34cc87aa-fb08-4b45-b78e-60034a48191e" providerId="ADAL" clId="{F9CB74FD-90D4-4C20-8EBC-2E5D5B18EB0D}" dt="2024-01-15T12:39:57.833" v="57"/>
      <pc:docMkLst>
        <pc:docMk/>
      </pc:docMkLst>
      <pc:sldChg chg="modSp">
        <pc:chgData name="Samantha Merrett" userId="34cc87aa-fb08-4b45-b78e-60034a48191e" providerId="ADAL" clId="{F9CB74FD-90D4-4C20-8EBC-2E5D5B18EB0D}" dt="2024-01-15T12:38:44.472" v="5" actId="13244"/>
        <pc:sldMkLst>
          <pc:docMk/>
          <pc:sldMk cId="0" sldId="278"/>
        </pc:sldMkLst>
        <pc:spChg chg="mod">
          <ac:chgData name="Samantha Merrett" userId="34cc87aa-fb08-4b45-b78e-60034a48191e" providerId="ADAL" clId="{F9CB74FD-90D4-4C20-8EBC-2E5D5B18EB0D}" dt="2024-01-15T12:38:42.781" v="4" actId="13244"/>
          <ac:spMkLst>
            <pc:docMk/>
            <pc:sldMk cId="0" sldId="278"/>
            <ac:spMk id="4100" creationId="{A75853A8-A179-F9AA-281D-65CA259AF21B}"/>
          </ac:spMkLst>
        </pc:spChg>
        <pc:spChg chg="mod">
          <ac:chgData name="Samantha Merrett" userId="34cc87aa-fb08-4b45-b78e-60034a48191e" providerId="ADAL" clId="{F9CB74FD-90D4-4C20-8EBC-2E5D5B18EB0D}" dt="2024-01-15T12:38:44.472" v="5" actId="13244"/>
          <ac:spMkLst>
            <pc:docMk/>
            <pc:sldMk cId="0" sldId="278"/>
            <ac:spMk id="4101" creationId="{C80A0575-23DE-A922-726F-501E916283D4}"/>
          </ac:spMkLst>
        </pc:spChg>
      </pc:sldChg>
      <pc:sldChg chg="modSp">
        <pc:chgData name="Samantha Merrett" userId="34cc87aa-fb08-4b45-b78e-60034a48191e" providerId="ADAL" clId="{F9CB74FD-90D4-4C20-8EBC-2E5D5B18EB0D}" dt="2024-01-15T12:38:49.454" v="7" actId="13244"/>
        <pc:sldMkLst>
          <pc:docMk/>
          <pc:sldMk cId="0" sldId="279"/>
        </pc:sldMkLst>
        <pc:spChg chg="mod">
          <ac:chgData name="Samantha Merrett" userId="34cc87aa-fb08-4b45-b78e-60034a48191e" providerId="ADAL" clId="{F9CB74FD-90D4-4C20-8EBC-2E5D5B18EB0D}" dt="2024-01-15T12:38:47.992" v="6" actId="13244"/>
          <ac:spMkLst>
            <pc:docMk/>
            <pc:sldMk cId="0" sldId="279"/>
            <ac:spMk id="5124" creationId="{D5740CFB-7790-1CB9-5F33-EF0756856443}"/>
          </ac:spMkLst>
        </pc:spChg>
        <pc:spChg chg="mod">
          <ac:chgData name="Samantha Merrett" userId="34cc87aa-fb08-4b45-b78e-60034a48191e" providerId="ADAL" clId="{F9CB74FD-90D4-4C20-8EBC-2E5D5B18EB0D}" dt="2024-01-15T12:38:49.454" v="7" actId="13244"/>
          <ac:spMkLst>
            <pc:docMk/>
            <pc:sldMk cId="0" sldId="279"/>
            <ac:spMk id="5125" creationId="{F65E24E6-CD6C-DE41-4DAB-5215B0665089}"/>
          </ac:spMkLst>
        </pc:spChg>
      </pc:sldChg>
      <pc:sldChg chg="modSp ord">
        <pc:chgData name="Samantha Merrett" userId="34cc87aa-fb08-4b45-b78e-60034a48191e" providerId="ADAL" clId="{F9CB74FD-90D4-4C20-8EBC-2E5D5B18EB0D}" dt="2024-01-15T12:38:59.273" v="13"/>
        <pc:sldMkLst>
          <pc:docMk/>
          <pc:sldMk cId="0" sldId="280"/>
        </pc:sldMkLst>
        <pc:spChg chg="mod">
          <ac:chgData name="Samantha Merrett" userId="34cc87aa-fb08-4b45-b78e-60034a48191e" providerId="ADAL" clId="{F9CB74FD-90D4-4C20-8EBC-2E5D5B18EB0D}" dt="2024-01-15T12:38:51.785" v="8" actId="13244"/>
          <ac:spMkLst>
            <pc:docMk/>
            <pc:sldMk cId="0" sldId="280"/>
            <ac:spMk id="6148" creationId="{AFBA4023-6F4A-536C-075D-6C12C4904E9E}"/>
          </ac:spMkLst>
        </pc:spChg>
        <pc:spChg chg="mod">
          <ac:chgData name="Samantha Merrett" userId="34cc87aa-fb08-4b45-b78e-60034a48191e" providerId="ADAL" clId="{F9CB74FD-90D4-4C20-8EBC-2E5D5B18EB0D}" dt="2024-01-15T12:38:52.827" v="9" actId="13244"/>
          <ac:spMkLst>
            <pc:docMk/>
            <pc:sldMk cId="0" sldId="280"/>
            <ac:spMk id="6149" creationId="{EC59AEDD-90BA-63A5-5093-12DD260B7601}"/>
          </ac:spMkLst>
        </pc:spChg>
      </pc:sldChg>
      <pc:sldChg chg="modSp">
        <pc:chgData name="Samantha Merrett" userId="34cc87aa-fb08-4b45-b78e-60034a48191e" providerId="ADAL" clId="{F9CB74FD-90D4-4C20-8EBC-2E5D5B18EB0D}" dt="2024-01-15T12:38:57.923" v="11" actId="13244"/>
        <pc:sldMkLst>
          <pc:docMk/>
          <pc:sldMk cId="0" sldId="281"/>
        </pc:sldMkLst>
        <pc:spChg chg="mod">
          <ac:chgData name="Samantha Merrett" userId="34cc87aa-fb08-4b45-b78e-60034a48191e" providerId="ADAL" clId="{F9CB74FD-90D4-4C20-8EBC-2E5D5B18EB0D}" dt="2024-01-15T12:38:55.271" v="10" actId="13244"/>
          <ac:spMkLst>
            <pc:docMk/>
            <pc:sldMk cId="0" sldId="281"/>
            <ac:spMk id="7172" creationId="{1F8AC9AC-FDD3-0F4D-4E79-D0A962F88998}"/>
          </ac:spMkLst>
        </pc:spChg>
        <pc:spChg chg="mod">
          <ac:chgData name="Samantha Merrett" userId="34cc87aa-fb08-4b45-b78e-60034a48191e" providerId="ADAL" clId="{F9CB74FD-90D4-4C20-8EBC-2E5D5B18EB0D}" dt="2024-01-15T12:38:57.923" v="11" actId="13244"/>
          <ac:spMkLst>
            <pc:docMk/>
            <pc:sldMk cId="0" sldId="281"/>
            <ac:spMk id="7173" creationId="{8420B11D-B219-DE05-6541-4533FB970F62}"/>
          </ac:spMkLst>
        </pc:spChg>
      </pc:sldChg>
      <pc:sldChg chg="modSp">
        <pc:chgData name="Samantha Merrett" userId="34cc87aa-fb08-4b45-b78e-60034a48191e" providerId="ADAL" clId="{F9CB74FD-90D4-4C20-8EBC-2E5D5B18EB0D}" dt="2024-01-15T12:39:08.313" v="17"/>
        <pc:sldMkLst>
          <pc:docMk/>
          <pc:sldMk cId="0" sldId="282"/>
        </pc:sldMkLst>
        <pc:spChg chg="mod">
          <ac:chgData name="Samantha Merrett" userId="34cc87aa-fb08-4b45-b78e-60034a48191e" providerId="ADAL" clId="{F9CB74FD-90D4-4C20-8EBC-2E5D5B18EB0D}" dt="2024-01-15T12:39:06.694" v="15"/>
          <ac:spMkLst>
            <pc:docMk/>
            <pc:sldMk cId="0" sldId="282"/>
            <ac:spMk id="9220" creationId="{4AB9F14C-3531-B922-69F8-D6E95305A4F7}"/>
          </ac:spMkLst>
        </pc:spChg>
        <pc:spChg chg="mod">
          <ac:chgData name="Samantha Merrett" userId="34cc87aa-fb08-4b45-b78e-60034a48191e" providerId="ADAL" clId="{F9CB74FD-90D4-4C20-8EBC-2E5D5B18EB0D}" dt="2024-01-15T12:39:08.313" v="17"/>
          <ac:spMkLst>
            <pc:docMk/>
            <pc:sldMk cId="0" sldId="282"/>
            <ac:spMk id="9221" creationId="{458841DD-6EBB-1A5B-085E-415EAE59A599}"/>
          </ac:spMkLst>
        </pc:spChg>
      </pc:sldChg>
      <pc:sldChg chg="modSp">
        <pc:chgData name="Samantha Merrett" userId="34cc87aa-fb08-4b45-b78e-60034a48191e" providerId="ADAL" clId="{F9CB74FD-90D4-4C20-8EBC-2E5D5B18EB0D}" dt="2024-01-15T12:39:13.553" v="21"/>
        <pc:sldMkLst>
          <pc:docMk/>
          <pc:sldMk cId="0" sldId="283"/>
        </pc:sldMkLst>
        <pc:spChg chg="mod">
          <ac:chgData name="Samantha Merrett" userId="34cc87aa-fb08-4b45-b78e-60034a48191e" providerId="ADAL" clId="{F9CB74FD-90D4-4C20-8EBC-2E5D5B18EB0D}" dt="2024-01-15T12:39:12.034" v="19"/>
          <ac:spMkLst>
            <pc:docMk/>
            <pc:sldMk cId="0" sldId="283"/>
            <ac:spMk id="10244" creationId="{9EA6F18C-D9A7-6036-0761-F4896ED81206}"/>
          </ac:spMkLst>
        </pc:spChg>
        <pc:spChg chg="mod">
          <ac:chgData name="Samantha Merrett" userId="34cc87aa-fb08-4b45-b78e-60034a48191e" providerId="ADAL" clId="{F9CB74FD-90D4-4C20-8EBC-2E5D5B18EB0D}" dt="2024-01-15T12:39:13.553" v="21"/>
          <ac:spMkLst>
            <pc:docMk/>
            <pc:sldMk cId="0" sldId="283"/>
            <ac:spMk id="10245" creationId="{C7828986-B24D-7920-F927-AE857BF903ED}"/>
          </ac:spMkLst>
        </pc:spChg>
      </pc:sldChg>
      <pc:sldChg chg="modSp">
        <pc:chgData name="Samantha Merrett" userId="34cc87aa-fb08-4b45-b78e-60034a48191e" providerId="ADAL" clId="{F9CB74FD-90D4-4C20-8EBC-2E5D5B18EB0D}" dt="2024-01-15T12:39:18.206" v="25"/>
        <pc:sldMkLst>
          <pc:docMk/>
          <pc:sldMk cId="0" sldId="284"/>
        </pc:sldMkLst>
        <pc:spChg chg="mod">
          <ac:chgData name="Samantha Merrett" userId="34cc87aa-fb08-4b45-b78e-60034a48191e" providerId="ADAL" clId="{F9CB74FD-90D4-4C20-8EBC-2E5D5B18EB0D}" dt="2024-01-15T12:39:16.728" v="23"/>
          <ac:spMkLst>
            <pc:docMk/>
            <pc:sldMk cId="0" sldId="284"/>
            <ac:spMk id="11268" creationId="{70846DFF-C163-EE4C-E504-D9B9F60B3F7F}"/>
          </ac:spMkLst>
        </pc:spChg>
        <pc:spChg chg="mod">
          <ac:chgData name="Samantha Merrett" userId="34cc87aa-fb08-4b45-b78e-60034a48191e" providerId="ADAL" clId="{F9CB74FD-90D4-4C20-8EBC-2E5D5B18EB0D}" dt="2024-01-15T12:39:18.206" v="25"/>
          <ac:spMkLst>
            <pc:docMk/>
            <pc:sldMk cId="0" sldId="284"/>
            <ac:spMk id="11269" creationId="{95FEAC8B-4F22-29D6-E190-9300B6DD226F}"/>
          </ac:spMkLst>
        </pc:spChg>
        <pc:picChg chg="mod">
          <ac:chgData name="Samantha Merrett" userId="34cc87aa-fb08-4b45-b78e-60034a48191e" providerId="ADAL" clId="{F9CB74FD-90D4-4C20-8EBC-2E5D5B18EB0D}" dt="2024-01-15T12:38:31.730" v="0" actId="962"/>
          <ac:picMkLst>
            <pc:docMk/>
            <pc:sldMk cId="0" sldId="284"/>
            <ac:picMk id="11270" creationId="{694309AC-ADAD-AD14-6192-8EECC435CB3F}"/>
          </ac:picMkLst>
        </pc:picChg>
        <pc:picChg chg="mod">
          <ac:chgData name="Samantha Merrett" userId="34cc87aa-fb08-4b45-b78e-60034a48191e" providerId="ADAL" clId="{F9CB74FD-90D4-4C20-8EBC-2E5D5B18EB0D}" dt="2024-01-15T12:38:36.175" v="3" actId="962"/>
          <ac:picMkLst>
            <pc:docMk/>
            <pc:sldMk cId="0" sldId="284"/>
            <ac:picMk id="11271" creationId="{26E60922-318D-F0AA-3028-E7FB558F4EC8}"/>
          </ac:picMkLst>
        </pc:picChg>
        <pc:picChg chg="mod">
          <ac:chgData name="Samantha Merrett" userId="34cc87aa-fb08-4b45-b78e-60034a48191e" providerId="ADAL" clId="{F9CB74FD-90D4-4C20-8EBC-2E5D5B18EB0D}" dt="2024-01-15T12:38:32.672" v="1" actId="962"/>
          <ac:picMkLst>
            <pc:docMk/>
            <pc:sldMk cId="0" sldId="284"/>
            <ac:picMk id="11272" creationId="{EBF037D2-CDB0-1B39-1EF6-B301B427CEE8}"/>
          </ac:picMkLst>
        </pc:picChg>
        <pc:picChg chg="mod">
          <ac:chgData name="Samantha Merrett" userId="34cc87aa-fb08-4b45-b78e-60034a48191e" providerId="ADAL" clId="{F9CB74FD-90D4-4C20-8EBC-2E5D5B18EB0D}" dt="2024-01-15T12:38:33.743" v="2" actId="962"/>
          <ac:picMkLst>
            <pc:docMk/>
            <pc:sldMk cId="0" sldId="284"/>
            <ac:picMk id="11273" creationId="{A47A623F-DFC0-AA8C-A2B4-8EB39988F582}"/>
          </ac:picMkLst>
        </pc:picChg>
      </pc:sldChg>
      <pc:sldChg chg="modSp">
        <pc:chgData name="Samantha Merrett" userId="34cc87aa-fb08-4b45-b78e-60034a48191e" providerId="ADAL" clId="{F9CB74FD-90D4-4C20-8EBC-2E5D5B18EB0D}" dt="2024-01-15T12:39:23.350" v="29"/>
        <pc:sldMkLst>
          <pc:docMk/>
          <pc:sldMk cId="0" sldId="285"/>
        </pc:sldMkLst>
        <pc:spChg chg="mod">
          <ac:chgData name="Samantha Merrett" userId="34cc87aa-fb08-4b45-b78e-60034a48191e" providerId="ADAL" clId="{F9CB74FD-90D4-4C20-8EBC-2E5D5B18EB0D}" dt="2024-01-15T12:39:22.038" v="27"/>
          <ac:spMkLst>
            <pc:docMk/>
            <pc:sldMk cId="0" sldId="285"/>
            <ac:spMk id="12292" creationId="{C42069F7-366B-E694-EF83-F0BC11D5254D}"/>
          </ac:spMkLst>
        </pc:spChg>
        <pc:spChg chg="mod">
          <ac:chgData name="Samantha Merrett" userId="34cc87aa-fb08-4b45-b78e-60034a48191e" providerId="ADAL" clId="{F9CB74FD-90D4-4C20-8EBC-2E5D5B18EB0D}" dt="2024-01-15T12:39:23.350" v="29"/>
          <ac:spMkLst>
            <pc:docMk/>
            <pc:sldMk cId="0" sldId="285"/>
            <ac:spMk id="12293" creationId="{2BB0FA84-0BF4-6527-7C9F-B28ACE984855}"/>
          </ac:spMkLst>
        </pc:spChg>
      </pc:sldChg>
      <pc:sldChg chg="modSp">
        <pc:chgData name="Samantha Merrett" userId="34cc87aa-fb08-4b45-b78e-60034a48191e" providerId="ADAL" clId="{F9CB74FD-90D4-4C20-8EBC-2E5D5B18EB0D}" dt="2024-01-15T12:39:29.077" v="33"/>
        <pc:sldMkLst>
          <pc:docMk/>
          <pc:sldMk cId="0" sldId="286"/>
        </pc:sldMkLst>
        <pc:spChg chg="mod">
          <ac:chgData name="Samantha Merrett" userId="34cc87aa-fb08-4b45-b78e-60034a48191e" providerId="ADAL" clId="{F9CB74FD-90D4-4C20-8EBC-2E5D5B18EB0D}" dt="2024-01-15T12:39:27.723" v="31"/>
          <ac:spMkLst>
            <pc:docMk/>
            <pc:sldMk cId="0" sldId="286"/>
            <ac:spMk id="13316" creationId="{1876B14E-FE1A-82FA-38D8-A01E7E299910}"/>
          </ac:spMkLst>
        </pc:spChg>
        <pc:spChg chg="mod">
          <ac:chgData name="Samantha Merrett" userId="34cc87aa-fb08-4b45-b78e-60034a48191e" providerId="ADAL" clId="{F9CB74FD-90D4-4C20-8EBC-2E5D5B18EB0D}" dt="2024-01-15T12:39:29.077" v="33"/>
          <ac:spMkLst>
            <pc:docMk/>
            <pc:sldMk cId="0" sldId="286"/>
            <ac:spMk id="13317" creationId="{B07B91DA-358D-7C4C-C0B9-4780481F3668}"/>
          </ac:spMkLst>
        </pc:spChg>
      </pc:sldChg>
      <pc:sldChg chg="modSp">
        <pc:chgData name="Samantha Merrett" userId="34cc87aa-fb08-4b45-b78e-60034a48191e" providerId="ADAL" clId="{F9CB74FD-90D4-4C20-8EBC-2E5D5B18EB0D}" dt="2024-01-15T12:39:33.547" v="37"/>
        <pc:sldMkLst>
          <pc:docMk/>
          <pc:sldMk cId="0" sldId="287"/>
        </pc:sldMkLst>
        <pc:spChg chg="mod">
          <ac:chgData name="Samantha Merrett" userId="34cc87aa-fb08-4b45-b78e-60034a48191e" providerId="ADAL" clId="{F9CB74FD-90D4-4C20-8EBC-2E5D5B18EB0D}" dt="2024-01-15T12:39:32.253" v="35"/>
          <ac:spMkLst>
            <pc:docMk/>
            <pc:sldMk cId="0" sldId="287"/>
            <ac:spMk id="14340" creationId="{AE1549C7-F4BF-5C11-E9ED-EFBB840C4455}"/>
          </ac:spMkLst>
        </pc:spChg>
        <pc:spChg chg="mod">
          <ac:chgData name="Samantha Merrett" userId="34cc87aa-fb08-4b45-b78e-60034a48191e" providerId="ADAL" clId="{F9CB74FD-90D4-4C20-8EBC-2E5D5B18EB0D}" dt="2024-01-15T12:39:33.547" v="37"/>
          <ac:spMkLst>
            <pc:docMk/>
            <pc:sldMk cId="0" sldId="287"/>
            <ac:spMk id="14341" creationId="{6EAEC163-0483-05F2-F79A-097CCE54D2A7}"/>
          </ac:spMkLst>
        </pc:spChg>
      </pc:sldChg>
      <pc:sldChg chg="modSp">
        <pc:chgData name="Samantha Merrett" userId="34cc87aa-fb08-4b45-b78e-60034a48191e" providerId="ADAL" clId="{F9CB74FD-90D4-4C20-8EBC-2E5D5B18EB0D}" dt="2024-01-15T12:39:38.681" v="41"/>
        <pc:sldMkLst>
          <pc:docMk/>
          <pc:sldMk cId="0" sldId="288"/>
        </pc:sldMkLst>
        <pc:spChg chg="mod">
          <ac:chgData name="Samantha Merrett" userId="34cc87aa-fb08-4b45-b78e-60034a48191e" providerId="ADAL" clId="{F9CB74FD-90D4-4C20-8EBC-2E5D5B18EB0D}" dt="2024-01-15T12:39:37.153" v="39"/>
          <ac:spMkLst>
            <pc:docMk/>
            <pc:sldMk cId="0" sldId="288"/>
            <ac:spMk id="15364" creationId="{251B6387-89BE-A391-5C46-2D364097BDF2}"/>
          </ac:spMkLst>
        </pc:spChg>
        <pc:spChg chg="mod">
          <ac:chgData name="Samantha Merrett" userId="34cc87aa-fb08-4b45-b78e-60034a48191e" providerId="ADAL" clId="{F9CB74FD-90D4-4C20-8EBC-2E5D5B18EB0D}" dt="2024-01-15T12:39:38.681" v="41"/>
          <ac:spMkLst>
            <pc:docMk/>
            <pc:sldMk cId="0" sldId="288"/>
            <ac:spMk id="15365" creationId="{52F2ED2E-3E8B-F754-4AA3-DB51E27FF533}"/>
          </ac:spMkLst>
        </pc:spChg>
      </pc:sldChg>
      <pc:sldChg chg="modSp">
        <pc:chgData name="Samantha Merrett" userId="34cc87aa-fb08-4b45-b78e-60034a48191e" providerId="ADAL" clId="{F9CB74FD-90D4-4C20-8EBC-2E5D5B18EB0D}" dt="2024-01-15T12:39:43.450" v="45"/>
        <pc:sldMkLst>
          <pc:docMk/>
          <pc:sldMk cId="0" sldId="289"/>
        </pc:sldMkLst>
        <pc:spChg chg="mod">
          <ac:chgData name="Samantha Merrett" userId="34cc87aa-fb08-4b45-b78e-60034a48191e" providerId="ADAL" clId="{F9CB74FD-90D4-4C20-8EBC-2E5D5B18EB0D}" dt="2024-01-15T12:39:41.673" v="43"/>
          <ac:spMkLst>
            <pc:docMk/>
            <pc:sldMk cId="0" sldId="289"/>
            <ac:spMk id="16388" creationId="{FEF0D5B8-D717-328F-4627-56B7D16C7922}"/>
          </ac:spMkLst>
        </pc:spChg>
        <pc:spChg chg="mod">
          <ac:chgData name="Samantha Merrett" userId="34cc87aa-fb08-4b45-b78e-60034a48191e" providerId="ADAL" clId="{F9CB74FD-90D4-4C20-8EBC-2E5D5B18EB0D}" dt="2024-01-15T12:39:43.450" v="45"/>
          <ac:spMkLst>
            <pc:docMk/>
            <pc:sldMk cId="0" sldId="289"/>
            <ac:spMk id="16389" creationId="{ABD6381F-5EDB-0132-41D3-AF1C75B11886}"/>
          </ac:spMkLst>
        </pc:spChg>
      </pc:sldChg>
      <pc:sldChg chg="modSp">
        <pc:chgData name="Samantha Merrett" userId="34cc87aa-fb08-4b45-b78e-60034a48191e" providerId="ADAL" clId="{F9CB74FD-90D4-4C20-8EBC-2E5D5B18EB0D}" dt="2024-01-15T12:39:48.178" v="49"/>
        <pc:sldMkLst>
          <pc:docMk/>
          <pc:sldMk cId="0" sldId="290"/>
        </pc:sldMkLst>
        <pc:spChg chg="mod">
          <ac:chgData name="Samantha Merrett" userId="34cc87aa-fb08-4b45-b78e-60034a48191e" providerId="ADAL" clId="{F9CB74FD-90D4-4C20-8EBC-2E5D5B18EB0D}" dt="2024-01-15T12:39:46.687" v="47"/>
          <ac:spMkLst>
            <pc:docMk/>
            <pc:sldMk cId="0" sldId="290"/>
            <ac:spMk id="17412" creationId="{CDE66086-D89E-CB9A-AB7D-DFF26113CD36}"/>
          </ac:spMkLst>
        </pc:spChg>
        <pc:spChg chg="mod">
          <ac:chgData name="Samantha Merrett" userId="34cc87aa-fb08-4b45-b78e-60034a48191e" providerId="ADAL" clId="{F9CB74FD-90D4-4C20-8EBC-2E5D5B18EB0D}" dt="2024-01-15T12:39:48.178" v="49"/>
          <ac:spMkLst>
            <pc:docMk/>
            <pc:sldMk cId="0" sldId="290"/>
            <ac:spMk id="17413" creationId="{A6F3D907-4FCA-3161-803F-E5FF52F889CE}"/>
          </ac:spMkLst>
        </pc:spChg>
      </pc:sldChg>
      <pc:sldChg chg="modSp">
        <pc:chgData name="Samantha Merrett" userId="34cc87aa-fb08-4b45-b78e-60034a48191e" providerId="ADAL" clId="{F9CB74FD-90D4-4C20-8EBC-2E5D5B18EB0D}" dt="2024-01-15T12:39:53.069" v="53"/>
        <pc:sldMkLst>
          <pc:docMk/>
          <pc:sldMk cId="0" sldId="292"/>
        </pc:sldMkLst>
        <pc:spChg chg="mod">
          <ac:chgData name="Samantha Merrett" userId="34cc87aa-fb08-4b45-b78e-60034a48191e" providerId="ADAL" clId="{F9CB74FD-90D4-4C20-8EBC-2E5D5B18EB0D}" dt="2024-01-15T12:39:51.799" v="51"/>
          <ac:spMkLst>
            <pc:docMk/>
            <pc:sldMk cId="0" sldId="292"/>
            <ac:spMk id="18436" creationId="{AEEAED49-F500-4FD8-3598-4C6A08B22B54}"/>
          </ac:spMkLst>
        </pc:spChg>
        <pc:spChg chg="mod">
          <ac:chgData name="Samantha Merrett" userId="34cc87aa-fb08-4b45-b78e-60034a48191e" providerId="ADAL" clId="{F9CB74FD-90D4-4C20-8EBC-2E5D5B18EB0D}" dt="2024-01-15T12:39:53.069" v="53"/>
          <ac:spMkLst>
            <pc:docMk/>
            <pc:sldMk cId="0" sldId="292"/>
            <ac:spMk id="18437" creationId="{9FEEC91B-30F7-8A31-A865-3A737667E1F7}"/>
          </ac:spMkLst>
        </pc:spChg>
      </pc:sldChg>
      <pc:sldChg chg="modSp">
        <pc:chgData name="Samantha Merrett" userId="34cc87aa-fb08-4b45-b78e-60034a48191e" providerId="ADAL" clId="{F9CB74FD-90D4-4C20-8EBC-2E5D5B18EB0D}" dt="2024-01-15T12:39:57.833" v="57"/>
        <pc:sldMkLst>
          <pc:docMk/>
          <pc:sldMk cId="0" sldId="293"/>
        </pc:sldMkLst>
        <pc:spChg chg="mod">
          <ac:chgData name="Samantha Merrett" userId="34cc87aa-fb08-4b45-b78e-60034a48191e" providerId="ADAL" clId="{F9CB74FD-90D4-4C20-8EBC-2E5D5B18EB0D}" dt="2024-01-15T12:39:55.782" v="55"/>
          <ac:spMkLst>
            <pc:docMk/>
            <pc:sldMk cId="0" sldId="293"/>
            <ac:spMk id="19460" creationId="{C7D6B99F-D62C-0B56-E883-7613385D78FB}"/>
          </ac:spMkLst>
        </pc:spChg>
        <pc:spChg chg="mod">
          <ac:chgData name="Samantha Merrett" userId="34cc87aa-fb08-4b45-b78e-60034a48191e" providerId="ADAL" clId="{F9CB74FD-90D4-4C20-8EBC-2E5D5B18EB0D}" dt="2024-01-15T12:39:57.833" v="57"/>
          <ac:spMkLst>
            <pc:docMk/>
            <pc:sldMk cId="0" sldId="293"/>
            <ac:spMk id="19461" creationId="{46AE4AE5-7EBA-4E90-C296-C0590F09326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A9975542-80F2-A903-7598-E9EE4A3C5E40}"/>
              </a:ext>
            </a:extLst>
          </p:cNvPr>
          <p:cNvSpPr>
            <a:spLocks noGrp="1" noChangeArrowheads="1"/>
          </p:cNvSpPr>
          <p:nvPr>
            <p:ph type="hdr" sz="quarter"/>
          </p:nvPr>
        </p:nvSpPr>
        <p:spPr bwMode="auto">
          <a:xfrm>
            <a:off x="0" y="0"/>
            <a:ext cx="2773363" cy="434975"/>
          </a:xfrm>
          <a:prstGeom prst="rect">
            <a:avLst/>
          </a:prstGeom>
          <a:noFill/>
          <a:ln>
            <a:noFill/>
          </a:ln>
          <a:effectLst/>
        </p:spPr>
        <p:txBody>
          <a:bodyPr vert="horz" wrap="square" lIns="83896" tIns="41948" rIns="83896" bIns="41948" numCol="1" anchor="t" anchorCtr="0" compatLnSpc="1">
            <a:prstTxWarp prst="textNoShape">
              <a:avLst/>
            </a:prstTxWarp>
          </a:bodyPr>
          <a:lstStyle>
            <a:lvl1pPr defTabSz="838200">
              <a:defRPr sz="1100">
                <a:latin typeface="Times New Roman" panose="02020603050405020304" pitchFamily="18" charset="0"/>
              </a:defRPr>
            </a:lvl1pPr>
          </a:lstStyle>
          <a:p>
            <a:pPr>
              <a:defRPr/>
            </a:pPr>
            <a:endParaRPr lang="en-GB" altLang="en-US"/>
          </a:p>
        </p:txBody>
      </p:sp>
      <p:sp>
        <p:nvSpPr>
          <p:cNvPr id="46083" name="Rectangle 3">
            <a:extLst>
              <a:ext uri="{FF2B5EF4-FFF2-40B4-BE49-F238E27FC236}">
                <a16:creationId xmlns:a16="http://schemas.microsoft.com/office/drawing/2014/main" id="{BF53E3B4-8F61-18C7-2898-AFE9ECCD86B4}"/>
              </a:ext>
            </a:extLst>
          </p:cNvPr>
          <p:cNvSpPr>
            <a:spLocks noGrp="1" noChangeArrowheads="1"/>
          </p:cNvSpPr>
          <p:nvPr>
            <p:ph type="dt" sz="quarter" idx="1"/>
          </p:nvPr>
        </p:nvSpPr>
        <p:spPr bwMode="auto">
          <a:xfrm>
            <a:off x="3625850" y="0"/>
            <a:ext cx="2773363" cy="434975"/>
          </a:xfrm>
          <a:prstGeom prst="rect">
            <a:avLst/>
          </a:prstGeom>
          <a:noFill/>
          <a:ln>
            <a:noFill/>
          </a:ln>
          <a:effectLst/>
        </p:spPr>
        <p:txBody>
          <a:bodyPr vert="horz" wrap="square" lIns="83896" tIns="41948" rIns="83896" bIns="41948" numCol="1" anchor="t" anchorCtr="0" compatLnSpc="1">
            <a:prstTxWarp prst="textNoShape">
              <a:avLst/>
            </a:prstTxWarp>
          </a:bodyPr>
          <a:lstStyle>
            <a:lvl1pPr algn="r" defTabSz="838200">
              <a:defRPr sz="1100">
                <a:latin typeface="Times New Roman" panose="02020603050405020304" pitchFamily="18" charset="0"/>
              </a:defRPr>
            </a:lvl1pPr>
          </a:lstStyle>
          <a:p>
            <a:pPr>
              <a:defRPr/>
            </a:pPr>
            <a:endParaRPr lang="en-GB" altLang="en-US"/>
          </a:p>
        </p:txBody>
      </p:sp>
      <p:sp>
        <p:nvSpPr>
          <p:cNvPr id="46084" name="Rectangle 4">
            <a:extLst>
              <a:ext uri="{FF2B5EF4-FFF2-40B4-BE49-F238E27FC236}">
                <a16:creationId xmlns:a16="http://schemas.microsoft.com/office/drawing/2014/main" id="{5D307B18-13B5-61A6-5855-45B34C3D0AC1}"/>
              </a:ext>
            </a:extLst>
          </p:cNvPr>
          <p:cNvSpPr>
            <a:spLocks noGrp="1" noChangeArrowheads="1"/>
          </p:cNvSpPr>
          <p:nvPr>
            <p:ph type="ftr" sz="quarter" idx="2"/>
          </p:nvPr>
        </p:nvSpPr>
        <p:spPr bwMode="auto">
          <a:xfrm>
            <a:off x="0" y="8250238"/>
            <a:ext cx="2773363" cy="434975"/>
          </a:xfrm>
          <a:prstGeom prst="rect">
            <a:avLst/>
          </a:prstGeom>
          <a:noFill/>
          <a:ln>
            <a:noFill/>
          </a:ln>
          <a:effectLst/>
        </p:spPr>
        <p:txBody>
          <a:bodyPr vert="horz" wrap="square" lIns="83896" tIns="41948" rIns="83896" bIns="41948" numCol="1" anchor="b" anchorCtr="0" compatLnSpc="1">
            <a:prstTxWarp prst="textNoShape">
              <a:avLst/>
            </a:prstTxWarp>
          </a:bodyPr>
          <a:lstStyle>
            <a:lvl1pPr defTabSz="838200">
              <a:defRPr sz="1100">
                <a:latin typeface="Times New Roman" panose="02020603050405020304" pitchFamily="18" charset="0"/>
              </a:defRPr>
            </a:lvl1pPr>
          </a:lstStyle>
          <a:p>
            <a:pPr>
              <a:defRPr/>
            </a:pPr>
            <a:endParaRPr lang="en-GB" altLang="en-US"/>
          </a:p>
        </p:txBody>
      </p:sp>
      <p:sp>
        <p:nvSpPr>
          <p:cNvPr id="46085" name="Rectangle 5">
            <a:extLst>
              <a:ext uri="{FF2B5EF4-FFF2-40B4-BE49-F238E27FC236}">
                <a16:creationId xmlns:a16="http://schemas.microsoft.com/office/drawing/2014/main" id="{8A919D8A-EB25-6A39-8D60-A1DFA5DDDEAE}"/>
              </a:ext>
            </a:extLst>
          </p:cNvPr>
          <p:cNvSpPr>
            <a:spLocks noGrp="1" noChangeArrowheads="1"/>
          </p:cNvSpPr>
          <p:nvPr>
            <p:ph type="sldNum" sz="quarter" idx="3"/>
          </p:nvPr>
        </p:nvSpPr>
        <p:spPr bwMode="auto">
          <a:xfrm>
            <a:off x="3625850" y="8250238"/>
            <a:ext cx="2773363" cy="434975"/>
          </a:xfrm>
          <a:prstGeom prst="rect">
            <a:avLst/>
          </a:prstGeom>
          <a:noFill/>
          <a:ln>
            <a:noFill/>
          </a:ln>
          <a:effectLst/>
        </p:spPr>
        <p:txBody>
          <a:bodyPr vert="horz" wrap="square" lIns="83896" tIns="41948" rIns="83896" bIns="41948" numCol="1" anchor="b" anchorCtr="0" compatLnSpc="1">
            <a:prstTxWarp prst="textNoShape">
              <a:avLst/>
            </a:prstTxWarp>
          </a:bodyPr>
          <a:lstStyle>
            <a:lvl1pPr algn="r" defTabSz="838200">
              <a:defRPr sz="1100">
                <a:latin typeface="Times New Roman" panose="02020603050405020304" pitchFamily="18" charset="0"/>
              </a:defRPr>
            </a:lvl1pPr>
          </a:lstStyle>
          <a:p>
            <a:pPr>
              <a:defRPr/>
            </a:pPr>
            <a:fld id="{FDD58004-577C-4952-8C31-C7D236793450}"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09CCD1DA-B449-CE6C-CFBA-433D91C34552}"/>
              </a:ext>
            </a:extLst>
          </p:cNvPr>
          <p:cNvSpPr>
            <a:spLocks noGrp="1" noChangeArrowheads="1"/>
          </p:cNvSpPr>
          <p:nvPr>
            <p:ph type="hdr" sz="quarter"/>
          </p:nvPr>
        </p:nvSpPr>
        <p:spPr bwMode="auto">
          <a:xfrm>
            <a:off x="0" y="0"/>
            <a:ext cx="2773363" cy="434975"/>
          </a:xfrm>
          <a:prstGeom prst="rect">
            <a:avLst/>
          </a:prstGeom>
          <a:noFill/>
          <a:ln>
            <a:noFill/>
          </a:ln>
          <a:effectLst/>
        </p:spPr>
        <p:txBody>
          <a:bodyPr vert="horz" wrap="square" lIns="83896" tIns="41948" rIns="83896" bIns="41948" numCol="1" anchor="t" anchorCtr="0" compatLnSpc="1">
            <a:prstTxWarp prst="textNoShape">
              <a:avLst/>
            </a:prstTxWarp>
          </a:bodyPr>
          <a:lstStyle>
            <a:lvl1pPr defTabSz="838200">
              <a:defRPr sz="1100">
                <a:latin typeface="Times New Roman" panose="02020603050405020304" pitchFamily="18" charset="0"/>
              </a:defRPr>
            </a:lvl1pPr>
          </a:lstStyle>
          <a:p>
            <a:pPr>
              <a:defRPr/>
            </a:pPr>
            <a:endParaRPr lang="en-GB" altLang="en-US"/>
          </a:p>
        </p:txBody>
      </p:sp>
      <p:sp>
        <p:nvSpPr>
          <p:cNvPr id="33795" name="Rectangle 3">
            <a:extLst>
              <a:ext uri="{FF2B5EF4-FFF2-40B4-BE49-F238E27FC236}">
                <a16:creationId xmlns:a16="http://schemas.microsoft.com/office/drawing/2014/main" id="{8DD7FDC4-7708-AC11-8D4B-4697E5F400BD}"/>
              </a:ext>
            </a:extLst>
          </p:cNvPr>
          <p:cNvSpPr>
            <a:spLocks noGrp="1" noChangeArrowheads="1"/>
          </p:cNvSpPr>
          <p:nvPr>
            <p:ph type="dt" idx="1"/>
          </p:nvPr>
        </p:nvSpPr>
        <p:spPr bwMode="auto">
          <a:xfrm>
            <a:off x="3625850" y="0"/>
            <a:ext cx="2773363" cy="434975"/>
          </a:xfrm>
          <a:prstGeom prst="rect">
            <a:avLst/>
          </a:prstGeom>
          <a:noFill/>
          <a:ln>
            <a:noFill/>
          </a:ln>
          <a:effectLst/>
        </p:spPr>
        <p:txBody>
          <a:bodyPr vert="horz" wrap="square" lIns="83896" tIns="41948" rIns="83896" bIns="41948" numCol="1" anchor="t" anchorCtr="0" compatLnSpc="1">
            <a:prstTxWarp prst="textNoShape">
              <a:avLst/>
            </a:prstTxWarp>
          </a:bodyPr>
          <a:lstStyle>
            <a:lvl1pPr algn="r" defTabSz="838200">
              <a:defRPr sz="1100">
                <a:latin typeface="Times New Roman" panose="02020603050405020304" pitchFamily="18" charset="0"/>
              </a:defRPr>
            </a:lvl1pPr>
          </a:lstStyle>
          <a:p>
            <a:pPr>
              <a:defRPr/>
            </a:pPr>
            <a:endParaRPr lang="en-GB" altLang="en-US"/>
          </a:p>
        </p:txBody>
      </p:sp>
      <p:sp>
        <p:nvSpPr>
          <p:cNvPr id="2052" name="Rectangle 4">
            <a:extLst>
              <a:ext uri="{FF2B5EF4-FFF2-40B4-BE49-F238E27FC236}">
                <a16:creationId xmlns:a16="http://schemas.microsoft.com/office/drawing/2014/main" id="{3C8D6DE1-678A-9058-A5D2-71B6F23DBCFE}"/>
              </a:ext>
            </a:extLst>
          </p:cNvPr>
          <p:cNvSpPr>
            <a:spLocks noRot="1" noChangeArrowheads="1" noTextEdit="1"/>
          </p:cNvSpPr>
          <p:nvPr>
            <p:ph type="sldImg" idx="2"/>
          </p:nvPr>
        </p:nvSpPr>
        <p:spPr bwMode="auto">
          <a:xfrm>
            <a:off x="1028700" y="652463"/>
            <a:ext cx="4343400" cy="32575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3797" name="Rectangle 5">
            <a:extLst>
              <a:ext uri="{FF2B5EF4-FFF2-40B4-BE49-F238E27FC236}">
                <a16:creationId xmlns:a16="http://schemas.microsoft.com/office/drawing/2014/main" id="{AEB45190-9110-6F32-A421-340CD0F4E752}"/>
              </a:ext>
            </a:extLst>
          </p:cNvPr>
          <p:cNvSpPr>
            <a:spLocks noGrp="1" noChangeArrowheads="1"/>
          </p:cNvSpPr>
          <p:nvPr>
            <p:ph type="body" sz="quarter" idx="3"/>
          </p:nvPr>
        </p:nvSpPr>
        <p:spPr bwMode="auto">
          <a:xfrm>
            <a:off x="639763" y="4127500"/>
            <a:ext cx="5121275" cy="3906838"/>
          </a:xfrm>
          <a:prstGeom prst="rect">
            <a:avLst/>
          </a:prstGeom>
          <a:noFill/>
          <a:ln>
            <a:noFill/>
          </a:ln>
          <a:effectLst/>
        </p:spPr>
        <p:txBody>
          <a:bodyPr vert="horz" wrap="square" lIns="83896" tIns="41948" rIns="83896" bIns="41948" numCol="1" anchor="t" anchorCtr="0" compatLnSpc="1">
            <a:prstTxWarp prst="textNoShape">
              <a:avLst/>
            </a:prstTxWarp>
          </a:bodyPr>
          <a:lstStyle/>
          <a:p>
            <a:pPr lvl="0"/>
            <a:r>
              <a:rPr lang="en-GB" altLang="en-US" noProof="0"/>
              <a:t>Click to 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33798" name="Rectangle 6">
            <a:extLst>
              <a:ext uri="{FF2B5EF4-FFF2-40B4-BE49-F238E27FC236}">
                <a16:creationId xmlns:a16="http://schemas.microsoft.com/office/drawing/2014/main" id="{CCB673D6-249B-4C0C-0511-192786CF86E4}"/>
              </a:ext>
            </a:extLst>
          </p:cNvPr>
          <p:cNvSpPr>
            <a:spLocks noGrp="1" noChangeArrowheads="1"/>
          </p:cNvSpPr>
          <p:nvPr>
            <p:ph type="ftr" sz="quarter" idx="4"/>
          </p:nvPr>
        </p:nvSpPr>
        <p:spPr bwMode="auto">
          <a:xfrm>
            <a:off x="0" y="8250238"/>
            <a:ext cx="2773363" cy="434975"/>
          </a:xfrm>
          <a:prstGeom prst="rect">
            <a:avLst/>
          </a:prstGeom>
          <a:noFill/>
          <a:ln>
            <a:noFill/>
          </a:ln>
          <a:effectLst/>
        </p:spPr>
        <p:txBody>
          <a:bodyPr vert="horz" wrap="square" lIns="83896" tIns="41948" rIns="83896" bIns="41948" numCol="1" anchor="b" anchorCtr="0" compatLnSpc="1">
            <a:prstTxWarp prst="textNoShape">
              <a:avLst/>
            </a:prstTxWarp>
          </a:bodyPr>
          <a:lstStyle>
            <a:lvl1pPr defTabSz="838200">
              <a:defRPr sz="1100">
                <a:latin typeface="Times New Roman" panose="02020603050405020304" pitchFamily="18" charset="0"/>
              </a:defRPr>
            </a:lvl1pPr>
          </a:lstStyle>
          <a:p>
            <a:pPr>
              <a:defRPr/>
            </a:pPr>
            <a:endParaRPr lang="en-GB" altLang="en-US"/>
          </a:p>
        </p:txBody>
      </p:sp>
      <p:sp>
        <p:nvSpPr>
          <p:cNvPr id="33799" name="Rectangle 7">
            <a:extLst>
              <a:ext uri="{FF2B5EF4-FFF2-40B4-BE49-F238E27FC236}">
                <a16:creationId xmlns:a16="http://schemas.microsoft.com/office/drawing/2014/main" id="{86D81CD9-E894-3963-CEE3-E4DCBDF23687}"/>
              </a:ext>
            </a:extLst>
          </p:cNvPr>
          <p:cNvSpPr>
            <a:spLocks noGrp="1" noChangeArrowheads="1"/>
          </p:cNvSpPr>
          <p:nvPr>
            <p:ph type="sldNum" sz="quarter" idx="5"/>
          </p:nvPr>
        </p:nvSpPr>
        <p:spPr bwMode="auto">
          <a:xfrm>
            <a:off x="3625850" y="8250238"/>
            <a:ext cx="2773363" cy="434975"/>
          </a:xfrm>
          <a:prstGeom prst="rect">
            <a:avLst/>
          </a:prstGeom>
          <a:noFill/>
          <a:ln>
            <a:noFill/>
          </a:ln>
          <a:effectLst/>
        </p:spPr>
        <p:txBody>
          <a:bodyPr vert="horz" wrap="square" lIns="83896" tIns="41948" rIns="83896" bIns="41948" numCol="1" anchor="b" anchorCtr="0" compatLnSpc="1">
            <a:prstTxWarp prst="textNoShape">
              <a:avLst/>
            </a:prstTxWarp>
          </a:bodyPr>
          <a:lstStyle>
            <a:lvl1pPr algn="r" defTabSz="838200">
              <a:defRPr sz="1100">
                <a:latin typeface="Times New Roman" panose="02020603050405020304" pitchFamily="18" charset="0"/>
              </a:defRPr>
            </a:lvl1pPr>
          </a:lstStyle>
          <a:p>
            <a:pPr>
              <a:defRPr/>
            </a:pPr>
            <a:fld id="{E8CB2989-00B3-4E73-B60A-0EED7D0814D9}"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62D39B6-F43D-BAF2-B255-853D21C86EDD}"/>
              </a:ext>
            </a:extLst>
          </p:cNvPr>
          <p:cNvSpPr>
            <a:spLocks noRot="1" noChangeArrowheads="1" noTextEdit="1"/>
          </p:cNvSpPr>
          <p:nvPr>
            <p:ph type="sldImg"/>
          </p:nvPr>
        </p:nvSpPr>
        <p:spPr>
          <a:ln/>
        </p:spPr>
      </p:sp>
      <p:sp>
        <p:nvSpPr>
          <p:cNvPr id="8195" name="Rectangle 3">
            <a:extLst>
              <a:ext uri="{FF2B5EF4-FFF2-40B4-BE49-F238E27FC236}">
                <a16:creationId xmlns:a16="http://schemas.microsoft.com/office/drawing/2014/main" id="{793AB74C-D1E3-9539-3F3F-7A8832B0CFE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4">
            <a:extLst>
              <a:ext uri="{FF2B5EF4-FFF2-40B4-BE49-F238E27FC236}">
                <a16:creationId xmlns:a16="http://schemas.microsoft.com/office/drawing/2014/main" id="{22046B82-B2C8-DB95-59D7-ABE89C23E0E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36BDFCF5-85B1-1786-39E2-9E90956432C4}"/>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6" name="Rectangle 6">
            <a:extLst>
              <a:ext uri="{FF2B5EF4-FFF2-40B4-BE49-F238E27FC236}">
                <a16:creationId xmlns:a16="http://schemas.microsoft.com/office/drawing/2014/main" id="{55CB03D2-5D1C-71BC-A49C-74E36A0B4E13}"/>
              </a:ext>
            </a:extLst>
          </p:cNvPr>
          <p:cNvSpPr>
            <a:spLocks noGrp="1" noChangeArrowheads="1"/>
          </p:cNvSpPr>
          <p:nvPr>
            <p:ph type="sldNum" sz="quarter" idx="12"/>
          </p:nvPr>
        </p:nvSpPr>
        <p:spPr>
          <a:ln/>
        </p:spPr>
        <p:txBody>
          <a:bodyPr/>
          <a:lstStyle>
            <a:lvl1pPr>
              <a:defRPr/>
            </a:lvl1pPr>
          </a:lstStyle>
          <a:p>
            <a:pPr>
              <a:defRPr/>
            </a:pPr>
            <a:fld id="{0DE549AE-3080-406C-B5C8-FBF80FAD8DF9}" type="slidenum">
              <a:rPr lang="en-US" altLang="en-US"/>
              <a:pPr>
                <a:defRPr/>
              </a:pPr>
              <a:t>‹#›</a:t>
            </a:fld>
            <a:endParaRPr lang="en-US" altLang="en-US"/>
          </a:p>
        </p:txBody>
      </p:sp>
    </p:spTree>
    <p:extLst>
      <p:ext uri="{BB962C8B-B14F-4D97-AF65-F5344CB8AC3E}">
        <p14:creationId xmlns:p14="http://schemas.microsoft.com/office/powerpoint/2010/main" val="875345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F9CC644C-0798-61A3-3C46-DA1A83947F2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B9C07001-9B69-1C4A-7347-7CC64A986895}"/>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6" name="Rectangle 6">
            <a:extLst>
              <a:ext uri="{FF2B5EF4-FFF2-40B4-BE49-F238E27FC236}">
                <a16:creationId xmlns:a16="http://schemas.microsoft.com/office/drawing/2014/main" id="{392E1605-3DD2-153E-ECD9-B8474C8E4AA5}"/>
              </a:ext>
            </a:extLst>
          </p:cNvPr>
          <p:cNvSpPr>
            <a:spLocks noGrp="1" noChangeArrowheads="1"/>
          </p:cNvSpPr>
          <p:nvPr>
            <p:ph type="sldNum" sz="quarter" idx="12"/>
          </p:nvPr>
        </p:nvSpPr>
        <p:spPr>
          <a:ln/>
        </p:spPr>
        <p:txBody>
          <a:bodyPr/>
          <a:lstStyle>
            <a:lvl1pPr>
              <a:defRPr/>
            </a:lvl1pPr>
          </a:lstStyle>
          <a:p>
            <a:pPr>
              <a:defRPr/>
            </a:pPr>
            <a:fld id="{A90CC1A6-ACB9-47E6-88D9-D9B29573C1AD}" type="slidenum">
              <a:rPr lang="en-US" altLang="en-US"/>
              <a:pPr>
                <a:defRPr/>
              </a:pPr>
              <a:t>‹#›</a:t>
            </a:fld>
            <a:endParaRPr lang="en-US" altLang="en-US"/>
          </a:p>
        </p:txBody>
      </p:sp>
    </p:spTree>
    <p:extLst>
      <p:ext uri="{BB962C8B-B14F-4D97-AF65-F5344CB8AC3E}">
        <p14:creationId xmlns:p14="http://schemas.microsoft.com/office/powerpoint/2010/main" val="3693195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908050"/>
            <a:ext cx="2058988" cy="4392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908050"/>
            <a:ext cx="6029325" cy="4392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D531C818-5943-68BC-9D9F-836C5FFA7C5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F027E95-85AC-C0E2-9791-0A1574FA1A7D}"/>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6" name="Rectangle 6">
            <a:extLst>
              <a:ext uri="{FF2B5EF4-FFF2-40B4-BE49-F238E27FC236}">
                <a16:creationId xmlns:a16="http://schemas.microsoft.com/office/drawing/2014/main" id="{883660A2-A1CF-CDE0-CB16-18AC76E29D09}"/>
              </a:ext>
            </a:extLst>
          </p:cNvPr>
          <p:cNvSpPr>
            <a:spLocks noGrp="1" noChangeArrowheads="1"/>
          </p:cNvSpPr>
          <p:nvPr>
            <p:ph type="sldNum" sz="quarter" idx="12"/>
          </p:nvPr>
        </p:nvSpPr>
        <p:spPr>
          <a:ln/>
        </p:spPr>
        <p:txBody>
          <a:bodyPr/>
          <a:lstStyle>
            <a:lvl1pPr>
              <a:defRPr/>
            </a:lvl1pPr>
          </a:lstStyle>
          <a:p>
            <a:pPr>
              <a:defRPr/>
            </a:pPr>
            <a:fld id="{4DBFA5A8-7820-4E56-AA9F-1C439823C2C5}" type="slidenum">
              <a:rPr lang="en-US" altLang="en-US"/>
              <a:pPr>
                <a:defRPr/>
              </a:pPr>
              <a:t>‹#›</a:t>
            </a:fld>
            <a:endParaRPr lang="en-US" altLang="en-US"/>
          </a:p>
        </p:txBody>
      </p:sp>
    </p:spTree>
    <p:extLst>
      <p:ext uri="{BB962C8B-B14F-4D97-AF65-F5344CB8AC3E}">
        <p14:creationId xmlns:p14="http://schemas.microsoft.com/office/powerpoint/2010/main" val="248475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D2C1CD71-DD1B-CC6A-5649-701C08C7BFB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8512B55B-5893-C389-105E-F4EA5B6EC572}"/>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6" name="Rectangle 6">
            <a:extLst>
              <a:ext uri="{FF2B5EF4-FFF2-40B4-BE49-F238E27FC236}">
                <a16:creationId xmlns:a16="http://schemas.microsoft.com/office/drawing/2014/main" id="{584FB1B8-8652-9D5B-69CD-6654FE92758B}"/>
              </a:ext>
            </a:extLst>
          </p:cNvPr>
          <p:cNvSpPr>
            <a:spLocks noGrp="1" noChangeArrowheads="1"/>
          </p:cNvSpPr>
          <p:nvPr>
            <p:ph type="sldNum" sz="quarter" idx="12"/>
          </p:nvPr>
        </p:nvSpPr>
        <p:spPr>
          <a:ln/>
        </p:spPr>
        <p:txBody>
          <a:bodyPr/>
          <a:lstStyle>
            <a:lvl1pPr>
              <a:defRPr/>
            </a:lvl1pPr>
          </a:lstStyle>
          <a:p>
            <a:pPr>
              <a:defRPr/>
            </a:pPr>
            <a:fld id="{94533012-F17F-4B96-A109-75CB515BA48D}" type="slidenum">
              <a:rPr lang="en-US" altLang="en-US"/>
              <a:pPr>
                <a:defRPr/>
              </a:pPr>
              <a:t>‹#›</a:t>
            </a:fld>
            <a:endParaRPr lang="en-US" altLang="en-US"/>
          </a:p>
        </p:txBody>
      </p:sp>
    </p:spTree>
    <p:extLst>
      <p:ext uri="{BB962C8B-B14F-4D97-AF65-F5344CB8AC3E}">
        <p14:creationId xmlns:p14="http://schemas.microsoft.com/office/powerpoint/2010/main" val="213445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E8492B6A-9754-9D1D-BD64-F02C8B7B924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82BAFC18-E5C3-1B5A-460F-25C7978D1701}"/>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6" name="Rectangle 6">
            <a:extLst>
              <a:ext uri="{FF2B5EF4-FFF2-40B4-BE49-F238E27FC236}">
                <a16:creationId xmlns:a16="http://schemas.microsoft.com/office/drawing/2014/main" id="{D441FD58-D02F-5B04-127C-6EB5D79A9C6C}"/>
              </a:ext>
            </a:extLst>
          </p:cNvPr>
          <p:cNvSpPr>
            <a:spLocks noGrp="1" noChangeArrowheads="1"/>
          </p:cNvSpPr>
          <p:nvPr>
            <p:ph type="sldNum" sz="quarter" idx="12"/>
          </p:nvPr>
        </p:nvSpPr>
        <p:spPr>
          <a:ln/>
        </p:spPr>
        <p:txBody>
          <a:bodyPr/>
          <a:lstStyle>
            <a:lvl1pPr>
              <a:defRPr/>
            </a:lvl1pPr>
          </a:lstStyle>
          <a:p>
            <a:pPr>
              <a:defRPr/>
            </a:pPr>
            <a:fld id="{900FC2BF-4F55-47BA-879E-223DDC282600}" type="slidenum">
              <a:rPr lang="en-US" altLang="en-US"/>
              <a:pPr>
                <a:defRPr/>
              </a:pPr>
              <a:t>‹#›</a:t>
            </a:fld>
            <a:endParaRPr lang="en-US" altLang="en-US"/>
          </a:p>
        </p:txBody>
      </p:sp>
    </p:spTree>
    <p:extLst>
      <p:ext uri="{BB962C8B-B14F-4D97-AF65-F5344CB8AC3E}">
        <p14:creationId xmlns:p14="http://schemas.microsoft.com/office/powerpoint/2010/main" val="958990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916113"/>
            <a:ext cx="4038600" cy="33845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16113"/>
            <a:ext cx="4038600" cy="33845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545C7F39-AEDA-C079-1B7B-7C79E0BA1E2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85D119D3-3DCF-37A2-7C65-83ED7611A3C5}"/>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7" name="Rectangle 6">
            <a:extLst>
              <a:ext uri="{FF2B5EF4-FFF2-40B4-BE49-F238E27FC236}">
                <a16:creationId xmlns:a16="http://schemas.microsoft.com/office/drawing/2014/main" id="{93459A64-6855-4F46-6D10-6826034AE59A}"/>
              </a:ext>
            </a:extLst>
          </p:cNvPr>
          <p:cNvSpPr>
            <a:spLocks noGrp="1" noChangeArrowheads="1"/>
          </p:cNvSpPr>
          <p:nvPr>
            <p:ph type="sldNum" sz="quarter" idx="12"/>
          </p:nvPr>
        </p:nvSpPr>
        <p:spPr>
          <a:ln/>
        </p:spPr>
        <p:txBody>
          <a:bodyPr/>
          <a:lstStyle>
            <a:lvl1pPr>
              <a:defRPr/>
            </a:lvl1pPr>
          </a:lstStyle>
          <a:p>
            <a:pPr>
              <a:defRPr/>
            </a:pPr>
            <a:fld id="{EC72CF02-63DB-4AE3-ADAF-548F08383E35}" type="slidenum">
              <a:rPr lang="en-US" altLang="en-US"/>
              <a:pPr>
                <a:defRPr/>
              </a:pPr>
              <a:t>‹#›</a:t>
            </a:fld>
            <a:endParaRPr lang="en-US" altLang="en-US"/>
          </a:p>
        </p:txBody>
      </p:sp>
    </p:spTree>
    <p:extLst>
      <p:ext uri="{BB962C8B-B14F-4D97-AF65-F5344CB8AC3E}">
        <p14:creationId xmlns:p14="http://schemas.microsoft.com/office/powerpoint/2010/main" val="3461016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A22CC115-11ED-4BC2-EA28-2DF19EC00DD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2BA7544C-1383-C07F-EFC3-C3A4C8E3B22C}"/>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9" name="Rectangle 6">
            <a:extLst>
              <a:ext uri="{FF2B5EF4-FFF2-40B4-BE49-F238E27FC236}">
                <a16:creationId xmlns:a16="http://schemas.microsoft.com/office/drawing/2014/main" id="{63DCC74B-B961-0221-3EC8-B9ABD3269BBB}"/>
              </a:ext>
            </a:extLst>
          </p:cNvPr>
          <p:cNvSpPr>
            <a:spLocks noGrp="1" noChangeArrowheads="1"/>
          </p:cNvSpPr>
          <p:nvPr>
            <p:ph type="sldNum" sz="quarter" idx="12"/>
          </p:nvPr>
        </p:nvSpPr>
        <p:spPr>
          <a:ln/>
        </p:spPr>
        <p:txBody>
          <a:bodyPr/>
          <a:lstStyle>
            <a:lvl1pPr>
              <a:defRPr/>
            </a:lvl1pPr>
          </a:lstStyle>
          <a:p>
            <a:pPr>
              <a:defRPr/>
            </a:pPr>
            <a:fld id="{73254E42-6EB6-4DF1-98F9-E27FD19BE84C}" type="slidenum">
              <a:rPr lang="en-US" altLang="en-US"/>
              <a:pPr>
                <a:defRPr/>
              </a:pPr>
              <a:t>‹#›</a:t>
            </a:fld>
            <a:endParaRPr lang="en-US" altLang="en-US"/>
          </a:p>
        </p:txBody>
      </p:sp>
    </p:spTree>
    <p:extLst>
      <p:ext uri="{BB962C8B-B14F-4D97-AF65-F5344CB8AC3E}">
        <p14:creationId xmlns:p14="http://schemas.microsoft.com/office/powerpoint/2010/main" val="2535978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8590A1E7-2167-1930-6088-C19141AEFA1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EA531051-EA8C-416C-4BEC-AF2972C643DF}"/>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5" name="Rectangle 6">
            <a:extLst>
              <a:ext uri="{FF2B5EF4-FFF2-40B4-BE49-F238E27FC236}">
                <a16:creationId xmlns:a16="http://schemas.microsoft.com/office/drawing/2014/main" id="{F49486A0-B253-BBAD-BBE9-94685369BFA0}"/>
              </a:ext>
            </a:extLst>
          </p:cNvPr>
          <p:cNvSpPr>
            <a:spLocks noGrp="1" noChangeArrowheads="1"/>
          </p:cNvSpPr>
          <p:nvPr>
            <p:ph type="sldNum" sz="quarter" idx="12"/>
          </p:nvPr>
        </p:nvSpPr>
        <p:spPr>
          <a:ln/>
        </p:spPr>
        <p:txBody>
          <a:bodyPr/>
          <a:lstStyle>
            <a:lvl1pPr>
              <a:defRPr/>
            </a:lvl1pPr>
          </a:lstStyle>
          <a:p>
            <a:pPr>
              <a:defRPr/>
            </a:pPr>
            <a:fld id="{1934BB4E-E4EF-4D45-937A-BC2873C1C865}" type="slidenum">
              <a:rPr lang="en-US" altLang="en-US"/>
              <a:pPr>
                <a:defRPr/>
              </a:pPr>
              <a:t>‹#›</a:t>
            </a:fld>
            <a:endParaRPr lang="en-US" altLang="en-US"/>
          </a:p>
        </p:txBody>
      </p:sp>
    </p:spTree>
    <p:extLst>
      <p:ext uri="{BB962C8B-B14F-4D97-AF65-F5344CB8AC3E}">
        <p14:creationId xmlns:p14="http://schemas.microsoft.com/office/powerpoint/2010/main" val="1018971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5D074F5-E7E8-8977-BCF2-C8ED9828B66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946574DF-1D1F-91CB-1FA9-7226BB879909}"/>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4" name="Rectangle 6">
            <a:extLst>
              <a:ext uri="{FF2B5EF4-FFF2-40B4-BE49-F238E27FC236}">
                <a16:creationId xmlns:a16="http://schemas.microsoft.com/office/drawing/2014/main" id="{D2BF579E-1F57-E3BE-A136-17792CFE9618}"/>
              </a:ext>
            </a:extLst>
          </p:cNvPr>
          <p:cNvSpPr>
            <a:spLocks noGrp="1" noChangeArrowheads="1"/>
          </p:cNvSpPr>
          <p:nvPr>
            <p:ph type="sldNum" sz="quarter" idx="12"/>
          </p:nvPr>
        </p:nvSpPr>
        <p:spPr>
          <a:ln/>
        </p:spPr>
        <p:txBody>
          <a:bodyPr/>
          <a:lstStyle>
            <a:lvl1pPr>
              <a:defRPr/>
            </a:lvl1pPr>
          </a:lstStyle>
          <a:p>
            <a:pPr>
              <a:defRPr/>
            </a:pPr>
            <a:fld id="{C8F20634-BDBC-4BFC-855B-1708E8D10CC8}" type="slidenum">
              <a:rPr lang="en-US" altLang="en-US"/>
              <a:pPr>
                <a:defRPr/>
              </a:pPr>
              <a:t>‹#›</a:t>
            </a:fld>
            <a:endParaRPr lang="en-US" altLang="en-US"/>
          </a:p>
        </p:txBody>
      </p:sp>
    </p:spTree>
    <p:extLst>
      <p:ext uri="{BB962C8B-B14F-4D97-AF65-F5344CB8AC3E}">
        <p14:creationId xmlns:p14="http://schemas.microsoft.com/office/powerpoint/2010/main" val="972216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A068FB22-6409-A8A8-49FC-C4D58F94FD7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D00AA9F6-9569-445C-691B-267E49D8312C}"/>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7" name="Rectangle 6">
            <a:extLst>
              <a:ext uri="{FF2B5EF4-FFF2-40B4-BE49-F238E27FC236}">
                <a16:creationId xmlns:a16="http://schemas.microsoft.com/office/drawing/2014/main" id="{77BB4C0A-B566-1C9D-8B13-0B30DEBDE61A}"/>
              </a:ext>
            </a:extLst>
          </p:cNvPr>
          <p:cNvSpPr>
            <a:spLocks noGrp="1" noChangeArrowheads="1"/>
          </p:cNvSpPr>
          <p:nvPr>
            <p:ph type="sldNum" sz="quarter" idx="12"/>
          </p:nvPr>
        </p:nvSpPr>
        <p:spPr>
          <a:ln/>
        </p:spPr>
        <p:txBody>
          <a:bodyPr/>
          <a:lstStyle>
            <a:lvl1pPr>
              <a:defRPr/>
            </a:lvl1pPr>
          </a:lstStyle>
          <a:p>
            <a:pPr>
              <a:defRPr/>
            </a:pPr>
            <a:fld id="{0BEDF914-FE6C-4ADD-832B-A3364FE1A34D}" type="slidenum">
              <a:rPr lang="en-US" altLang="en-US"/>
              <a:pPr>
                <a:defRPr/>
              </a:pPr>
              <a:t>‹#›</a:t>
            </a:fld>
            <a:endParaRPr lang="en-US" altLang="en-US"/>
          </a:p>
        </p:txBody>
      </p:sp>
    </p:spTree>
    <p:extLst>
      <p:ext uri="{BB962C8B-B14F-4D97-AF65-F5344CB8AC3E}">
        <p14:creationId xmlns:p14="http://schemas.microsoft.com/office/powerpoint/2010/main" val="690821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D608D71E-F2F2-1254-5CBA-3A08C3F023C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342FDE9D-13B6-EE11-923F-CF37CF30DAE9}"/>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7" name="Rectangle 6">
            <a:extLst>
              <a:ext uri="{FF2B5EF4-FFF2-40B4-BE49-F238E27FC236}">
                <a16:creationId xmlns:a16="http://schemas.microsoft.com/office/drawing/2014/main" id="{D46FBCEB-A86C-F7B3-032E-FF86CFECEA9A}"/>
              </a:ext>
            </a:extLst>
          </p:cNvPr>
          <p:cNvSpPr>
            <a:spLocks noGrp="1" noChangeArrowheads="1"/>
          </p:cNvSpPr>
          <p:nvPr>
            <p:ph type="sldNum" sz="quarter" idx="12"/>
          </p:nvPr>
        </p:nvSpPr>
        <p:spPr>
          <a:ln/>
        </p:spPr>
        <p:txBody>
          <a:bodyPr/>
          <a:lstStyle>
            <a:lvl1pPr>
              <a:defRPr/>
            </a:lvl1pPr>
          </a:lstStyle>
          <a:p>
            <a:pPr>
              <a:defRPr/>
            </a:pPr>
            <a:fld id="{2EFD1DDF-47D8-40C7-BBA7-3EE21DC4D43C}" type="slidenum">
              <a:rPr lang="en-US" altLang="en-US"/>
              <a:pPr>
                <a:defRPr/>
              </a:pPr>
              <a:t>‹#›</a:t>
            </a:fld>
            <a:endParaRPr lang="en-US" altLang="en-US"/>
          </a:p>
        </p:txBody>
      </p:sp>
    </p:spTree>
    <p:extLst>
      <p:ext uri="{BB962C8B-B14F-4D97-AF65-F5344CB8AC3E}">
        <p14:creationId xmlns:p14="http://schemas.microsoft.com/office/powerpoint/2010/main" val="293747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AED7F0"/>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E2E2D69-EA94-9BC9-7EA4-F45A156D5300}"/>
              </a:ext>
            </a:extLst>
          </p:cNvPr>
          <p:cNvSpPr>
            <a:spLocks noGrp="1" noChangeArrowheads="1"/>
          </p:cNvSpPr>
          <p:nvPr>
            <p:ph type="title"/>
          </p:nvPr>
        </p:nvSpPr>
        <p:spPr bwMode="auto">
          <a:xfrm>
            <a:off x="468313" y="908050"/>
            <a:ext cx="8229600" cy="85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DA933967-DF9B-41DA-03E6-C20AE1472BAA}"/>
              </a:ext>
            </a:extLst>
          </p:cNvPr>
          <p:cNvSpPr>
            <a:spLocks noGrp="1" noChangeArrowheads="1"/>
          </p:cNvSpPr>
          <p:nvPr>
            <p:ph type="body" idx="1"/>
          </p:nvPr>
        </p:nvSpPr>
        <p:spPr bwMode="auto">
          <a:xfrm>
            <a:off x="457200" y="1916113"/>
            <a:ext cx="8229600" cy="338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4756" name="Rectangle 4">
            <a:extLst>
              <a:ext uri="{FF2B5EF4-FFF2-40B4-BE49-F238E27FC236}">
                <a16:creationId xmlns:a16="http://schemas.microsoft.com/office/drawing/2014/main" id="{AAB65FB8-4045-A59A-14E5-E7D0CF81E385}"/>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74757" name="Rectangle 5">
            <a:extLst>
              <a:ext uri="{FF2B5EF4-FFF2-40B4-BE49-F238E27FC236}">
                <a16:creationId xmlns:a16="http://schemas.microsoft.com/office/drawing/2014/main" id="{9AD5BBC2-1F07-D3D0-A151-C39E15188593}"/>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200"/>
            </a:lvl1pPr>
          </a:lstStyle>
          <a:p>
            <a:pPr>
              <a:defRPr/>
            </a:pPr>
            <a:r>
              <a:rPr lang="en-US" altLang="en-US"/>
              <a:t>SFBB resources - Presentation Level 3</a:t>
            </a:r>
          </a:p>
        </p:txBody>
      </p:sp>
      <p:sp>
        <p:nvSpPr>
          <p:cNvPr id="74758" name="Rectangle 6">
            <a:extLst>
              <a:ext uri="{FF2B5EF4-FFF2-40B4-BE49-F238E27FC236}">
                <a16:creationId xmlns:a16="http://schemas.microsoft.com/office/drawing/2014/main" id="{C4846D84-CD53-8C4B-3EFB-C36F1F91BD0A}"/>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E635BDE9-C381-4E88-85DE-DF4406CF08B8}" type="slidenum">
              <a:rPr lang="en-US" altLang="en-US"/>
              <a:pPr>
                <a:defRPr/>
              </a:pPr>
              <a:t>‹#›</a:t>
            </a:fld>
            <a:endParaRPr lang="en-US" altLang="en-US"/>
          </a:p>
        </p:txBody>
      </p:sp>
      <p:pic>
        <p:nvPicPr>
          <p:cNvPr id="1031" name="Picture 2" descr="A logo for a food standards agency&#10;&#10;Description automatically generated">
            <a:extLst>
              <a:ext uri="{FF2B5EF4-FFF2-40B4-BE49-F238E27FC236}">
                <a16:creationId xmlns:a16="http://schemas.microsoft.com/office/drawing/2014/main" id="{D5EB476F-AB56-1FB5-374C-095FC8867F86}"/>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l="18500" t="20587" r="20074" b="23401"/>
          <a:stretch>
            <a:fillRect/>
          </a:stretch>
        </p:blipFill>
        <p:spPr bwMode="auto">
          <a:xfrm>
            <a:off x="6732588" y="193675"/>
            <a:ext cx="2105025"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dt="0"/>
  <p:txStyles>
    <p:titleStyle>
      <a:lvl1pPr algn="l" rtl="0" eaLnBrk="0" fontAlgn="base" hangingPunct="0">
        <a:spcBef>
          <a:spcPct val="0"/>
        </a:spcBef>
        <a:spcAft>
          <a:spcPct val="0"/>
        </a:spcAft>
        <a:defRPr sz="4400" kern="1200">
          <a:solidFill>
            <a:schemeClr val="tx1"/>
          </a:solidFill>
          <a:latin typeface="Fira Sans" panose="020B0503050000020004" pitchFamily="34" charset="0"/>
          <a:ea typeface="+mj-ea"/>
          <a:cs typeface="+mj-cs"/>
        </a:defRPr>
      </a:lvl1pPr>
      <a:lvl2pPr algn="l" rtl="0" eaLnBrk="0" fontAlgn="base" hangingPunct="0">
        <a:spcBef>
          <a:spcPct val="0"/>
        </a:spcBef>
        <a:spcAft>
          <a:spcPct val="0"/>
        </a:spcAft>
        <a:defRPr sz="4400">
          <a:solidFill>
            <a:schemeClr val="tx1"/>
          </a:solidFill>
          <a:latin typeface="Fira Sans" panose="020B0503050000020004" pitchFamily="34" charset="0"/>
        </a:defRPr>
      </a:lvl2pPr>
      <a:lvl3pPr algn="l" rtl="0" eaLnBrk="0" fontAlgn="base" hangingPunct="0">
        <a:spcBef>
          <a:spcPct val="0"/>
        </a:spcBef>
        <a:spcAft>
          <a:spcPct val="0"/>
        </a:spcAft>
        <a:defRPr sz="4400">
          <a:solidFill>
            <a:schemeClr val="tx1"/>
          </a:solidFill>
          <a:latin typeface="Fira Sans" panose="020B0503050000020004" pitchFamily="34" charset="0"/>
        </a:defRPr>
      </a:lvl3pPr>
      <a:lvl4pPr algn="l" rtl="0" eaLnBrk="0" fontAlgn="base" hangingPunct="0">
        <a:spcBef>
          <a:spcPct val="0"/>
        </a:spcBef>
        <a:spcAft>
          <a:spcPct val="0"/>
        </a:spcAft>
        <a:defRPr sz="4400">
          <a:solidFill>
            <a:schemeClr val="tx1"/>
          </a:solidFill>
          <a:latin typeface="Fira Sans" panose="020B0503050000020004" pitchFamily="34" charset="0"/>
        </a:defRPr>
      </a:lvl4pPr>
      <a:lvl5pPr algn="l" rtl="0" eaLnBrk="0" fontAlgn="base" hangingPunct="0">
        <a:spcBef>
          <a:spcPct val="0"/>
        </a:spcBef>
        <a:spcAft>
          <a:spcPct val="0"/>
        </a:spcAft>
        <a:defRPr sz="4400">
          <a:solidFill>
            <a:schemeClr val="tx1"/>
          </a:solidFill>
          <a:latin typeface="Fira Sans" panose="020B0503050000020004" pitchFamily="34" charset="0"/>
        </a:defRPr>
      </a:lvl5pPr>
      <a:lvl6pPr marL="457200" algn="l" rtl="0" fontAlgn="base">
        <a:spcBef>
          <a:spcPct val="0"/>
        </a:spcBef>
        <a:spcAft>
          <a:spcPct val="0"/>
        </a:spcAft>
        <a:defRPr sz="4400">
          <a:solidFill>
            <a:schemeClr val="tx1"/>
          </a:solidFill>
          <a:latin typeface="Arial" panose="020B0604020202020204" pitchFamily="34" charset="0"/>
        </a:defRPr>
      </a:lvl6pPr>
      <a:lvl7pPr marL="914400" algn="l" rtl="0" fontAlgn="base">
        <a:spcBef>
          <a:spcPct val="0"/>
        </a:spcBef>
        <a:spcAft>
          <a:spcPct val="0"/>
        </a:spcAft>
        <a:defRPr sz="4400">
          <a:solidFill>
            <a:schemeClr val="tx1"/>
          </a:solidFill>
          <a:latin typeface="Arial" panose="020B0604020202020204" pitchFamily="34" charset="0"/>
        </a:defRPr>
      </a:lvl7pPr>
      <a:lvl8pPr marL="1371600" algn="l" rtl="0" fontAlgn="base">
        <a:spcBef>
          <a:spcPct val="0"/>
        </a:spcBef>
        <a:spcAft>
          <a:spcPct val="0"/>
        </a:spcAft>
        <a:defRPr sz="4400">
          <a:solidFill>
            <a:schemeClr val="tx1"/>
          </a:solidFill>
          <a:latin typeface="Arial" panose="020B0604020202020204" pitchFamily="34" charset="0"/>
        </a:defRPr>
      </a:lvl8pPr>
      <a:lvl9pPr marL="1828800" algn="l" rtl="0" fontAlgn="base">
        <a:spcBef>
          <a:spcPct val="0"/>
        </a:spcBef>
        <a:spcAft>
          <a:spcPct val="0"/>
        </a:spcAft>
        <a:defRPr sz="4400">
          <a:solidFill>
            <a:schemeClr val="tx1"/>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Fira Sans" panose="020B0503050000020004" pitchFamily="34" charset="0"/>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Fira Sans" panose="020B0503050000020004" pitchFamily="34" charset="0"/>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Fira Sans" panose="020B05030500000200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Fira Sans" panose="020B05030500000200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Fira Sans" panose="020B05030500000200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a:extLst>
              <a:ext uri="{FF2B5EF4-FFF2-40B4-BE49-F238E27FC236}">
                <a16:creationId xmlns:a16="http://schemas.microsoft.com/office/drawing/2014/main" id="{A75853A8-A179-F9AA-281D-65CA259AF21B}"/>
              </a:ext>
            </a:extLst>
          </p:cNvPr>
          <p:cNvSpPr>
            <a:spLocks noGrp="1" noChangeArrowheads="1"/>
          </p:cNvSpPr>
          <p:nvPr>
            <p:ph type="title"/>
          </p:nvPr>
        </p:nvSpPr>
        <p:spPr>
          <a:xfrm>
            <a:off x="539750" y="609600"/>
            <a:ext cx="7918450" cy="2314575"/>
          </a:xfrm>
        </p:spPr>
        <p:txBody>
          <a:bodyPr/>
          <a:lstStyle/>
          <a:p>
            <a:pPr eaLnBrk="1" hangingPunct="1"/>
            <a:br>
              <a:rPr lang="en-GB" altLang="en-US" u="sng"/>
            </a:br>
            <a:r>
              <a:rPr lang="en-GB" altLang="en-US"/>
              <a:t>Safer food, better business</a:t>
            </a:r>
            <a:br>
              <a:rPr lang="en-GB" altLang="en-US"/>
            </a:br>
            <a:r>
              <a:rPr lang="en-GB" altLang="en-US"/>
              <a:t>SFBB</a:t>
            </a:r>
          </a:p>
        </p:txBody>
      </p:sp>
      <p:sp>
        <p:nvSpPr>
          <p:cNvPr id="4101" name="Rectangle 3">
            <a:extLst>
              <a:ext uri="{FF2B5EF4-FFF2-40B4-BE49-F238E27FC236}">
                <a16:creationId xmlns:a16="http://schemas.microsoft.com/office/drawing/2014/main" id="{C80A0575-23DE-A922-726F-501E916283D4}"/>
              </a:ext>
            </a:extLst>
          </p:cNvPr>
          <p:cNvSpPr>
            <a:spLocks noGrp="1" noChangeArrowheads="1"/>
          </p:cNvSpPr>
          <p:nvPr>
            <p:ph type="body" idx="1"/>
          </p:nvPr>
        </p:nvSpPr>
        <p:spPr>
          <a:xfrm>
            <a:off x="539750" y="2743200"/>
            <a:ext cx="7772400" cy="4114800"/>
          </a:xfrm>
        </p:spPr>
        <p:txBody>
          <a:bodyPr/>
          <a:lstStyle/>
          <a:p>
            <a:pPr eaLnBrk="1" hangingPunct="1">
              <a:buFontTx/>
              <a:buNone/>
            </a:pPr>
            <a:endParaRPr lang="en-GB" altLang="en-US" u="sng"/>
          </a:p>
          <a:p>
            <a:pPr eaLnBrk="1" hangingPunct="1">
              <a:buFontTx/>
              <a:buNone/>
            </a:pPr>
            <a:r>
              <a:rPr lang="en-GB" altLang="en-US"/>
              <a:t>Presented by:</a:t>
            </a:r>
          </a:p>
        </p:txBody>
      </p:sp>
      <p:sp>
        <p:nvSpPr>
          <p:cNvPr id="4098" name="Footer Placeholder 4">
            <a:extLst>
              <a:ext uri="{FF2B5EF4-FFF2-40B4-BE49-F238E27FC236}">
                <a16:creationId xmlns:a16="http://schemas.microsoft.com/office/drawing/2014/main" id="{492150EC-C5F4-8E99-810E-9188049A1C02}"/>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4099" name="Slide Number Placeholder 5">
            <a:extLst>
              <a:ext uri="{FF2B5EF4-FFF2-40B4-BE49-F238E27FC236}">
                <a16:creationId xmlns:a16="http://schemas.microsoft.com/office/drawing/2014/main" id="{579CE76D-5722-3B5D-E820-AA558983AE7E}"/>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D9807233-3D5E-463B-A79E-5E29D485C271}" type="slidenum">
              <a:rPr lang="en-US" altLang="en-US" sz="1200" smtClean="0">
                <a:latin typeface="Arial" panose="020B0604020202020204" pitchFamily="34" charset="0"/>
              </a:rPr>
              <a:pPr>
                <a:spcBef>
                  <a:spcPct val="0"/>
                </a:spcBef>
                <a:buFontTx/>
                <a:buNone/>
              </a:pPr>
              <a:t>1</a:t>
            </a:fld>
            <a:endParaRPr lang="en-US" altLang="en-US" sz="1200">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a:extLst>
              <a:ext uri="{FF2B5EF4-FFF2-40B4-BE49-F238E27FC236}">
                <a16:creationId xmlns:a16="http://schemas.microsoft.com/office/drawing/2014/main" id="{AE1549C7-F4BF-5C11-E9ED-EFBB840C4455}"/>
              </a:ext>
            </a:extLst>
          </p:cNvPr>
          <p:cNvSpPr>
            <a:spLocks noGrp="1" noChangeArrowheads="1"/>
          </p:cNvSpPr>
          <p:nvPr>
            <p:ph type="title"/>
          </p:nvPr>
        </p:nvSpPr>
        <p:spPr>
          <a:xfrm>
            <a:off x="468313" y="1060450"/>
            <a:ext cx="8229600" cy="855663"/>
          </a:xfrm>
        </p:spPr>
        <p:txBody>
          <a:bodyPr/>
          <a:lstStyle/>
          <a:p>
            <a:pPr eaLnBrk="1" hangingPunct="1"/>
            <a:r>
              <a:rPr lang="en-GB" altLang="en-US"/>
              <a:t>What are we signing?</a:t>
            </a:r>
          </a:p>
        </p:txBody>
      </p:sp>
      <p:sp>
        <p:nvSpPr>
          <p:cNvPr id="14341" name="Rectangle 3">
            <a:extLst>
              <a:ext uri="{FF2B5EF4-FFF2-40B4-BE49-F238E27FC236}">
                <a16:creationId xmlns:a16="http://schemas.microsoft.com/office/drawing/2014/main" id="{6EAEC163-0483-05F2-F79A-097CCE54D2A7}"/>
              </a:ext>
            </a:extLst>
          </p:cNvPr>
          <p:cNvSpPr>
            <a:spLocks noGrp="1" noChangeArrowheads="1"/>
          </p:cNvSpPr>
          <p:nvPr>
            <p:ph type="body" idx="1"/>
          </p:nvPr>
        </p:nvSpPr>
        <p:spPr/>
        <p:txBody>
          <a:bodyPr/>
          <a:lstStyle/>
          <a:p>
            <a:pPr eaLnBrk="1" hangingPunct="1">
              <a:lnSpc>
                <a:spcPct val="80000"/>
              </a:lnSpc>
            </a:pPr>
            <a:r>
              <a:rPr lang="en-GB" altLang="en-US" sz="2800"/>
              <a:t>The diary must be signed and dated at the end of each shift by the nominated person.</a:t>
            </a:r>
          </a:p>
          <a:p>
            <a:pPr eaLnBrk="1" hangingPunct="1">
              <a:lnSpc>
                <a:spcPct val="80000"/>
              </a:lnSpc>
            </a:pPr>
            <a:r>
              <a:rPr lang="en-GB" altLang="en-US" sz="2800"/>
              <a:t>It is signed to show that you have completed the opening and closing checks.</a:t>
            </a:r>
          </a:p>
          <a:p>
            <a:pPr eaLnBrk="1" hangingPunct="1">
              <a:lnSpc>
                <a:spcPct val="80000"/>
              </a:lnSpc>
            </a:pPr>
            <a:r>
              <a:rPr lang="en-GB" altLang="en-US" sz="2800"/>
              <a:t>When you sign the diary you are confirming that you have supervised your staff in following your safe methods and that any problems are being solved and recorded in the diary.</a:t>
            </a:r>
          </a:p>
          <a:p>
            <a:pPr eaLnBrk="1" hangingPunct="1">
              <a:lnSpc>
                <a:spcPct val="80000"/>
              </a:lnSpc>
            </a:pPr>
            <a:r>
              <a:rPr lang="en-GB" altLang="en-US" sz="2800"/>
              <a:t>‘Recording by exception’.</a:t>
            </a:r>
          </a:p>
        </p:txBody>
      </p:sp>
      <p:sp>
        <p:nvSpPr>
          <p:cNvPr id="14338" name="Footer Placeholder 4">
            <a:extLst>
              <a:ext uri="{FF2B5EF4-FFF2-40B4-BE49-F238E27FC236}">
                <a16:creationId xmlns:a16="http://schemas.microsoft.com/office/drawing/2014/main" id="{CCCEAD14-6248-5ADC-44D1-F96AFE0DE62C}"/>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14339" name="Slide Number Placeholder 5">
            <a:extLst>
              <a:ext uri="{FF2B5EF4-FFF2-40B4-BE49-F238E27FC236}">
                <a16:creationId xmlns:a16="http://schemas.microsoft.com/office/drawing/2014/main" id="{CFBB5934-37F2-1B6F-0E0D-1A08C3730DAE}"/>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4FD66645-7D2C-4874-B71A-5DB36DDD51F8}" type="slidenum">
              <a:rPr lang="en-US" altLang="en-US" sz="1200" smtClean="0">
                <a:latin typeface="Arial" panose="020B0604020202020204" pitchFamily="34" charset="0"/>
              </a:rPr>
              <a:pPr>
                <a:spcBef>
                  <a:spcPct val="0"/>
                </a:spcBef>
                <a:buFontTx/>
                <a:buNone/>
              </a:pPr>
              <a:t>10</a:t>
            </a:fld>
            <a:endParaRPr lang="en-US" altLang="en-US" sz="1200">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a:extLst>
              <a:ext uri="{FF2B5EF4-FFF2-40B4-BE49-F238E27FC236}">
                <a16:creationId xmlns:a16="http://schemas.microsoft.com/office/drawing/2014/main" id="{251B6387-89BE-A391-5C46-2D364097BDF2}"/>
              </a:ext>
            </a:extLst>
          </p:cNvPr>
          <p:cNvSpPr>
            <a:spLocks noGrp="1" noChangeArrowheads="1"/>
          </p:cNvSpPr>
          <p:nvPr>
            <p:ph type="title"/>
          </p:nvPr>
        </p:nvSpPr>
        <p:spPr>
          <a:xfrm>
            <a:off x="468313" y="1060450"/>
            <a:ext cx="8135937" cy="855663"/>
          </a:xfrm>
        </p:spPr>
        <p:txBody>
          <a:bodyPr/>
          <a:lstStyle/>
          <a:p>
            <a:pPr eaLnBrk="1" hangingPunct="1"/>
            <a:r>
              <a:rPr lang="en-GB" altLang="en-US" sz="4000"/>
              <a:t>Lecturer responsibilities – part 1</a:t>
            </a:r>
          </a:p>
        </p:txBody>
      </p:sp>
      <p:sp>
        <p:nvSpPr>
          <p:cNvPr id="15365" name="Rectangle 3">
            <a:extLst>
              <a:ext uri="{FF2B5EF4-FFF2-40B4-BE49-F238E27FC236}">
                <a16:creationId xmlns:a16="http://schemas.microsoft.com/office/drawing/2014/main" id="{52F2ED2E-3E8B-F754-4AA3-DB51E27FF533}"/>
              </a:ext>
            </a:extLst>
          </p:cNvPr>
          <p:cNvSpPr>
            <a:spLocks noGrp="1" noChangeArrowheads="1"/>
          </p:cNvSpPr>
          <p:nvPr>
            <p:ph type="body" idx="1"/>
          </p:nvPr>
        </p:nvSpPr>
        <p:spPr/>
        <p:txBody>
          <a:bodyPr/>
          <a:lstStyle/>
          <a:p>
            <a:pPr eaLnBrk="1" hangingPunct="1">
              <a:lnSpc>
                <a:spcPct val="90000"/>
              </a:lnSpc>
            </a:pPr>
            <a:r>
              <a:rPr lang="en-GB" altLang="en-US"/>
              <a:t>It is the head chef/lecturer’s responsibility to update the safe methods for new menu items that occur at the last minute or that are planned in on the menu rotation.</a:t>
            </a:r>
          </a:p>
          <a:p>
            <a:pPr eaLnBrk="1" hangingPunct="1">
              <a:lnSpc>
                <a:spcPct val="90000"/>
              </a:lnSpc>
              <a:buFontTx/>
              <a:buNone/>
            </a:pPr>
            <a:endParaRPr lang="en-GB" altLang="en-US"/>
          </a:p>
          <a:p>
            <a:pPr eaLnBrk="1" hangingPunct="1">
              <a:lnSpc>
                <a:spcPct val="90000"/>
              </a:lnSpc>
            </a:pPr>
            <a:r>
              <a:rPr lang="en-GB" altLang="en-US"/>
              <a:t>To complete the 4-weekly review in the diary section of SFBB.</a:t>
            </a:r>
          </a:p>
        </p:txBody>
      </p:sp>
      <p:sp>
        <p:nvSpPr>
          <p:cNvPr id="15362" name="Footer Placeholder 4">
            <a:extLst>
              <a:ext uri="{FF2B5EF4-FFF2-40B4-BE49-F238E27FC236}">
                <a16:creationId xmlns:a16="http://schemas.microsoft.com/office/drawing/2014/main" id="{70FA1108-368A-0796-DDBC-55D0735014D2}"/>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15363" name="Slide Number Placeholder 5">
            <a:extLst>
              <a:ext uri="{FF2B5EF4-FFF2-40B4-BE49-F238E27FC236}">
                <a16:creationId xmlns:a16="http://schemas.microsoft.com/office/drawing/2014/main" id="{6DE7CB2D-B3CA-529D-D3C1-4896A42A89C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2647CA77-4E4D-4AFA-A6CD-E76F50E40DCF}" type="slidenum">
              <a:rPr lang="en-US" altLang="en-US" sz="1200" smtClean="0">
                <a:latin typeface="Arial" panose="020B0604020202020204" pitchFamily="34" charset="0"/>
              </a:rPr>
              <a:pPr>
                <a:spcBef>
                  <a:spcPct val="0"/>
                </a:spcBef>
                <a:buFontTx/>
                <a:buNone/>
              </a:pPr>
              <a:t>11</a:t>
            </a:fld>
            <a:endParaRPr lang="en-US" altLang="en-US" sz="1200">
              <a:latin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a:extLst>
              <a:ext uri="{FF2B5EF4-FFF2-40B4-BE49-F238E27FC236}">
                <a16:creationId xmlns:a16="http://schemas.microsoft.com/office/drawing/2014/main" id="{FEF0D5B8-D717-328F-4627-56B7D16C7922}"/>
              </a:ext>
            </a:extLst>
          </p:cNvPr>
          <p:cNvSpPr>
            <a:spLocks noGrp="1" noChangeArrowheads="1"/>
          </p:cNvSpPr>
          <p:nvPr>
            <p:ph type="title"/>
          </p:nvPr>
        </p:nvSpPr>
        <p:spPr>
          <a:xfrm>
            <a:off x="468313" y="989013"/>
            <a:ext cx="8229600" cy="855662"/>
          </a:xfrm>
        </p:spPr>
        <p:txBody>
          <a:bodyPr/>
          <a:lstStyle/>
          <a:p>
            <a:pPr eaLnBrk="1" hangingPunct="1"/>
            <a:r>
              <a:rPr lang="en-GB" altLang="en-US" sz="4000"/>
              <a:t>Lecturer responsibilities – part 2</a:t>
            </a:r>
          </a:p>
        </p:txBody>
      </p:sp>
      <p:sp>
        <p:nvSpPr>
          <p:cNvPr id="16389" name="Rectangle 3">
            <a:extLst>
              <a:ext uri="{FF2B5EF4-FFF2-40B4-BE49-F238E27FC236}">
                <a16:creationId xmlns:a16="http://schemas.microsoft.com/office/drawing/2014/main" id="{ABD6381F-5EDB-0132-41D3-AF1C75B11886}"/>
              </a:ext>
            </a:extLst>
          </p:cNvPr>
          <p:cNvSpPr>
            <a:spLocks noGrp="1" noChangeArrowheads="1"/>
          </p:cNvSpPr>
          <p:nvPr>
            <p:ph type="body" idx="1"/>
          </p:nvPr>
        </p:nvSpPr>
        <p:spPr>
          <a:xfrm>
            <a:off x="685800" y="1773238"/>
            <a:ext cx="7772400" cy="4322762"/>
          </a:xfrm>
        </p:spPr>
        <p:txBody>
          <a:bodyPr/>
          <a:lstStyle/>
          <a:p>
            <a:pPr eaLnBrk="1" hangingPunct="1">
              <a:lnSpc>
                <a:spcPct val="90000"/>
              </a:lnSpc>
            </a:pPr>
            <a:r>
              <a:rPr lang="en-US" altLang="en-US"/>
              <a:t>As part of our college’s reporting systems, we are using SFBB as a tool to promote learning for students.</a:t>
            </a:r>
          </a:p>
          <a:p>
            <a:pPr eaLnBrk="1" hangingPunct="1">
              <a:lnSpc>
                <a:spcPct val="90000"/>
              </a:lnSpc>
            </a:pPr>
            <a:r>
              <a:rPr lang="en-US" altLang="en-US"/>
              <a:t>Therefore a nominated, trained level 3 student may be asked to conduct the checks and sign the diary.</a:t>
            </a:r>
          </a:p>
          <a:p>
            <a:pPr eaLnBrk="1" hangingPunct="1">
              <a:lnSpc>
                <a:spcPct val="90000"/>
              </a:lnSpc>
            </a:pPr>
            <a:r>
              <a:rPr lang="en-US" altLang="en-US" b="1"/>
              <a:t>It must always be checked and countersigned, by the lecturer in charge of that kitchen.</a:t>
            </a:r>
            <a:endParaRPr lang="en-GB" altLang="en-US" b="1"/>
          </a:p>
        </p:txBody>
      </p:sp>
      <p:sp>
        <p:nvSpPr>
          <p:cNvPr id="16386" name="Footer Placeholder 4">
            <a:extLst>
              <a:ext uri="{FF2B5EF4-FFF2-40B4-BE49-F238E27FC236}">
                <a16:creationId xmlns:a16="http://schemas.microsoft.com/office/drawing/2014/main" id="{CD033BE8-23C5-4BA9-BC2E-C40761220D28}"/>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16387" name="Slide Number Placeholder 5">
            <a:extLst>
              <a:ext uri="{FF2B5EF4-FFF2-40B4-BE49-F238E27FC236}">
                <a16:creationId xmlns:a16="http://schemas.microsoft.com/office/drawing/2014/main" id="{88B73EA2-CEC2-1CB3-4054-0CEF1F07F142}"/>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5A5C80B4-17B4-4ACC-A6EA-4004F6B0A08A}" type="slidenum">
              <a:rPr lang="en-US" altLang="en-US" sz="1200" smtClean="0">
                <a:latin typeface="Arial" panose="020B0604020202020204" pitchFamily="34" charset="0"/>
              </a:rPr>
              <a:pPr>
                <a:spcBef>
                  <a:spcPct val="0"/>
                </a:spcBef>
                <a:buFontTx/>
                <a:buNone/>
              </a:pPr>
              <a:t>12</a:t>
            </a:fld>
            <a:endParaRPr lang="en-US" altLang="en-US" sz="1200">
              <a:latin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a:extLst>
              <a:ext uri="{FF2B5EF4-FFF2-40B4-BE49-F238E27FC236}">
                <a16:creationId xmlns:a16="http://schemas.microsoft.com/office/drawing/2014/main" id="{CDE66086-D89E-CB9A-AB7D-DFF26113CD36}"/>
              </a:ext>
            </a:extLst>
          </p:cNvPr>
          <p:cNvSpPr>
            <a:spLocks noGrp="1" noChangeArrowheads="1"/>
          </p:cNvSpPr>
          <p:nvPr>
            <p:ph type="title"/>
          </p:nvPr>
        </p:nvSpPr>
        <p:spPr>
          <a:xfrm>
            <a:off x="468313" y="1060450"/>
            <a:ext cx="8229600" cy="855663"/>
          </a:xfrm>
        </p:spPr>
        <p:txBody>
          <a:bodyPr/>
          <a:lstStyle/>
          <a:p>
            <a:pPr eaLnBrk="1" hangingPunct="1"/>
            <a:r>
              <a:rPr lang="en-US" altLang="en-US"/>
              <a:t>SFBB: in-house documents</a:t>
            </a:r>
            <a:endParaRPr lang="en-GB" altLang="en-US"/>
          </a:p>
        </p:txBody>
      </p:sp>
      <p:sp>
        <p:nvSpPr>
          <p:cNvPr id="17413" name="Rectangle 3">
            <a:extLst>
              <a:ext uri="{FF2B5EF4-FFF2-40B4-BE49-F238E27FC236}">
                <a16:creationId xmlns:a16="http://schemas.microsoft.com/office/drawing/2014/main" id="{A6F3D907-4FCA-3161-803F-E5FF52F889CE}"/>
              </a:ext>
            </a:extLst>
          </p:cNvPr>
          <p:cNvSpPr>
            <a:spLocks noGrp="1" noChangeArrowheads="1"/>
          </p:cNvSpPr>
          <p:nvPr>
            <p:ph type="body" idx="1"/>
          </p:nvPr>
        </p:nvSpPr>
        <p:spPr/>
        <p:txBody>
          <a:bodyPr/>
          <a:lstStyle/>
          <a:p>
            <a:pPr eaLnBrk="1" hangingPunct="1"/>
            <a:r>
              <a:rPr lang="en-US" altLang="en-US"/>
              <a:t>To ensure quality assurance, there must be one key person within the department who has responsibility for changing and issuing in-house SFBB documents.</a:t>
            </a:r>
            <a:endParaRPr lang="en-GB" altLang="en-US"/>
          </a:p>
        </p:txBody>
      </p:sp>
      <p:sp>
        <p:nvSpPr>
          <p:cNvPr id="17410" name="Footer Placeholder 4">
            <a:extLst>
              <a:ext uri="{FF2B5EF4-FFF2-40B4-BE49-F238E27FC236}">
                <a16:creationId xmlns:a16="http://schemas.microsoft.com/office/drawing/2014/main" id="{0495DF36-E79C-B98A-6087-8885662B3094}"/>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17411" name="Slide Number Placeholder 5">
            <a:extLst>
              <a:ext uri="{FF2B5EF4-FFF2-40B4-BE49-F238E27FC236}">
                <a16:creationId xmlns:a16="http://schemas.microsoft.com/office/drawing/2014/main" id="{BFF3A598-1881-8088-5D57-36D4AB9D7393}"/>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354CCFC8-B237-4C1D-A667-DA2439AEA344}" type="slidenum">
              <a:rPr lang="en-US" altLang="en-US" sz="1200" smtClean="0">
                <a:latin typeface="Arial" panose="020B0604020202020204" pitchFamily="34" charset="0"/>
              </a:rPr>
              <a:pPr>
                <a:spcBef>
                  <a:spcPct val="0"/>
                </a:spcBef>
                <a:buFontTx/>
                <a:buNone/>
              </a:pPr>
              <a:t>13</a:t>
            </a:fld>
            <a:endParaRPr lang="en-US" altLang="en-US" sz="1200">
              <a:latin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a:extLst>
              <a:ext uri="{FF2B5EF4-FFF2-40B4-BE49-F238E27FC236}">
                <a16:creationId xmlns:a16="http://schemas.microsoft.com/office/drawing/2014/main" id="{AEEAED49-F500-4FD8-3598-4C6A08B22B54}"/>
              </a:ext>
            </a:extLst>
          </p:cNvPr>
          <p:cNvSpPr>
            <a:spLocks noGrp="1" noChangeArrowheads="1"/>
          </p:cNvSpPr>
          <p:nvPr>
            <p:ph type="title"/>
          </p:nvPr>
        </p:nvSpPr>
        <p:spPr>
          <a:xfrm>
            <a:off x="468313" y="989013"/>
            <a:ext cx="8229600" cy="855662"/>
          </a:xfrm>
        </p:spPr>
        <p:txBody>
          <a:bodyPr/>
          <a:lstStyle/>
          <a:p>
            <a:pPr eaLnBrk="1" hangingPunct="1"/>
            <a:r>
              <a:rPr lang="en-GB" altLang="en-US"/>
              <a:t>SFBB lesson 2</a:t>
            </a:r>
          </a:p>
        </p:txBody>
      </p:sp>
      <p:sp>
        <p:nvSpPr>
          <p:cNvPr id="18437" name="Rectangle 3">
            <a:extLst>
              <a:ext uri="{FF2B5EF4-FFF2-40B4-BE49-F238E27FC236}">
                <a16:creationId xmlns:a16="http://schemas.microsoft.com/office/drawing/2014/main" id="{9FEEC91B-30F7-8A31-A865-3A737667E1F7}"/>
              </a:ext>
            </a:extLst>
          </p:cNvPr>
          <p:cNvSpPr>
            <a:spLocks noGrp="1" noChangeArrowheads="1"/>
          </p:cNvSpPr>
          <p:nvPr>
            <p:ph type="body" idx="1"/>
          </p:nvPr>
        </p:nvSpPr>
        <p:spPr>
          <a:xfrm>
            <a:off x="685800" y="1773238"/>
            <a:ext cx="7772400" cy="4032250"/>
          </a:xfrm>
        </p:spPr>
        <p:txBody>
          <a:bodyPr/>
          <a:lstStyle/>
          <a:p>
            <a:pPr eaLnBrk="1" hangingPunct="1">
              <a:buFontTx/>
              <a:buNone/>
            </a:pPr>
            <a:r>
              <a:rPr lang="en-GB" altLang="en-US" b="1"/>
              <a:t>The aim</a:t>
            </a:r>
          </a:p>
          <a:p>
            <a:pPr eaLnBrk="1" hangingPunct="1"/>
            <a:r>
              <a:rPr lang="en-GB" altLang="en-US"/>
              <a:t>To reinforce the importance of the safe methods and SFBB recording systems.  Successful completion of an end test will help show that you are competent in promoting SFBB systems within college practical areas.</a:t>
            </a:r>
          </a:p>
        </p:txBody>
      </p:sp>
      <p:sp>
        <p:nvSpPr>
          <p:cNvPr id="18434" name="Footer Placeholder 4">
            <a:extLst>
              <a:ext uri="{FF2B5EF4-FFF2-40B4-BE49-F238E27FC236}">
                <a16:creationId xmlns:a16="http://schemas.microsoft.com/office/drawing/2014/main" id="{374D14FE-69B6-5BDA-925C-E83393CF4996}"/>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18435" name="Slide Number Placeholder 5">
            <a:extLst>
              <a:ext uri="{FF2B5EF4-FFF2-40B4-BE49-F238E27FC236}">
                <a16:creationId xmlns:a16="http://schemas.microsoft.com/office/drawing/2014/main" id="{8DF9274C-22C3-154F-DF96-8A2793B35881}"/>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B34376B1-D378-4841-A1C7-AB8E44505E1F}" type="slidenum">
              <a:rPr lang="en-US" altLang="en-US" sz="1200" smtClean="0">
                <a:latin typeface="Arial" panose="020B0604020202020204" pitchFamily="34" charset="0"/>
              </a:rPr>
              <a:pPr>
                <a:spcBef>
                  <a:spcPct val="0"/>
                </a:spcBef>
                <a:buFontTx/>
                <a:buNone/>
              </a:pPr>
              <a:t>14</a:t>
            </a:fld>
            <a:endParaRPr lang="en-US" altLang="en-US" sz="1200">
              <a:latin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a:extLst>
              <a:ext uri="{FF2B5EF4-FFF2-40B4-BE49-F238E27FC236}">
                <a16:creationId xmlns:a16="http://schemas.microsoft.com/office/drawing/2014/main" id="{C7D6B99F-D62C-0B56-E883-7613385D78FB}"/>
              </a:ext>
            </a:extLst>
          </p:cNvPr>
          <p:cNvSpPr>
            <a:spLocks noGrp="1" noChangeArrowheads="1"/>
          </p:cNvSpPr>
          <p:nvPr>
            <p:ph type="title"/>
          </p:nvPr>
        </p:nvSpPr>
        <p:spPr>
          <a:xfrm>
            <a:off x="468313" y="1060450"/>
            <a:ext cx="8229600" cy="855663"/>
          </a:xfrm>
        </p:spPr>
        <p:txBody>
          <a:bodyPr/>
          <a:lstStyle/>
          <a:p>
            <a:pPr eaLnBrk="1" hangingPunct="1"/>
            <a:r>
              <a:rPr lang="en-GB" altLang="en-US"/>
              <a:t>Lesson objectives</a:t>
            </a:r>
          </a:p>
        </p:txBody>
      </p:sp>
      <p:sp>
        <p:nvSpPr>
          <p:cNvPr id="19461" name="Rectangle 3">
            <a:extLst>
              <a:ext uri="{FF2B5EF4-FFF2-40B4-BE49-F238E27FC236}">
                <a16:creationId xmlns:a16="http://schemas.microsoft.com/office/drawing/2014/main" id="{46AE4AE5-7EBA-4E90-C296-C0590F093264}"/>
              </a:ext>
            </a:extLst>
          </p:cNvPr>
          <p:cNvSpPr>
            <a:spLocks noGrp="1" noChangeArrowheads="1"/>
          </p:cNvSpPr>
          <p:nvPr>
            <p:ph type="body" idx="1"/>
          </p:nvPr>
        </p:nvSpPr>
        <p:spPr/>
        <p:txBody>
          <a:bodyPr/>
          <a:lstStyle/>
          <a:p>
            <a:pPr eaLnBrk="1" hangingPunct="1"/>
            <a:r>
              <a:rPr lang="en-GB" altLang="en-US"/>
              <a:t>Demonstrate how to accurately complete an SFBB diary.</a:t>
            </a:r>
          </a:p>
          <a:p>
            <a:pPr eaLnBrk="1" hangingPunct="1">
              <a:buFontTx/>
              <a:buNone/>
            </a:pPr>
            <a:endParaRPr lang="en-GB" altLang="en-US" sz="2400"/>
          </a:p>
          <a:p>
            <a:pPr eaLnBrk="1" hangingPunct="1"/>
            <a:r>
              <a:rPr lang="en-GB" altLang="en-US"/>
              <a:t>Complete a 4-weekly review</a:t>
            </a:r>
          </a:p>
        </p:txBody>
      </p:sp>
      <p:sp>
        <p:nvSpPr>
          <p:cNvPr id="19458" name="Footer Placeholder 4">
            <a:extLst>
              <a:ext uri="{FF2B5EF4-FFF2-40B4-BE49-F238E27FC236}">
                <a16:creationId xmlns:a16="http://schemas.microsoft.com/office/drawing/2014/main" id="{5BB5D8A2-1D4F-9169-1E79-4F9FF757D488}"/>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19459" name="Slide Number Placeholder 5">
            <a:extLst>
              <a:ext uri="{FF2B5EF4-FFF2-40B4-BE49-F238E27FC236}">
                <a16:creationId xmlns:a16="http://schemas.microsoft.com/office/drawing/2014/main" id="{FC252E3B-6DB2-F760-2554-D52A47F9A523}"/>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A0CAAC3E-B32A-4761-9796-FFC3FB611A98}" type="slidenum">
              <a:rPr lang="en-US" altLang="en-US" sz="1200" smtClean="0">
                <a:latin typeface="Arial" panose="020B0604020202020204" pitchFamily="34" charset="0"/>
              </a:rPr>
              <a:pPr>
                <a:spcBef>
                  <a:spcPct val="0"/>
                </a:spcBef>
                <a:buFontTx/>
                <a:buNone/>
              </a:pPr>
              <a:t>15</a:t>
            </a:fld>
            <a:endParaRPr lang="en-US" altLang="en-US" sz="1200">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a:extLst>
              <a:ext uri="{FF2B5EF4-FFF2-40B4-BE49-F238E27FC236}">
                <a16:creationId xmlns:a16="http://schemas.microsoft.com/office/drawing/2014/main" id="{D5740CFB-7790-1CB9-5F33-EF0756856443}"/>
              </a:ext>
            </a:extLst>
          </p:cNvPr>
          <p:cNvSpPr>
            <a:spLocks noGrp="1" noChangeArrowheads="1"/>
          </p:cNvSpPr>
          <p:nvPr>
            <p:ph type="title"/>
          </p:nvPr>
        </p:nvSpPr>
        <p:spPr>
          <a:xfrm>
            <a:off x="468313" y="989013"/>
            <a:ext cx="8229600" cy="855662"/>
          </a:xfrm>
        </p:spPr>
        <p:txBody>
          <a:bodyPr/>
          <a:lstStyle/>
          <a:p>
            <a:pPr eaLnBrk="1" hangingPunct="1"/>
            <a:r>
              <a:rPr lang="en-GB" altLang="en-US"/>
              <a:t>The aim – lesson 1</a:t>
            </a:r>
          </a:p>
        </p:txBody>
      </p:sp>
      <p:sp>
        <p:nvSpPr>
          <p:cNvPr id="5125" name="Rectangle 3">
            <a:extLst>
              <a:ext uri="{FF2B5EF4-FFF2-40B4-BE49-F238E27FC236}">
                <a16:creationId xmlns:a16="http://schemas.microsoft.com/office/drawing/2014/main" id="{F65E24E6-CD6C-DE41-4DAB-5215B0665089}"/>
              </a:ext>
            </a:extLst>
          </p:cNvPr>
          <p:cNvSpPr>
            <a:spLocks noGrp="1" noChangeArrowheads="1"/>
          </p:cNvSpPr>
          <p:nvPr>
            <p:ph type="body" idx="1"/>
          </p:nvPr>
        </p:nvSpPr>
        <p:spPr/>
        <p:txBody>
          <a:bodyPr/>
          <a:lstStyle/>
          <a:p>
            <a:pPr eaLnBrk="1" hangingPunct="1"/>
            <a:r>
              <a:rPr lang="en-GB" altLang="en-US"/>
              <a:t>The aim of this session is to introduce you to SFBB (Safer food, better business) and to show how you must comply with safe methods and put in place, implement and maintain food safety procedures based on hazard analysis and critical control points (HACCP).</a:t>
            </a:r>
          </a:p>
        </p:txBody>
      </p:sp>
      <p:sp>
        <p:nvSpPr>
          <p:cNvPr id="5122" name="Footer Placeholder 4">
            <a:extLst>
              <a:ext uri="{FF2B5EF4-FFF2-40B4-BE49-F238E27FC236}">
                <a16:creationId xmlns:a16="http://schemas.microsoft.com/office/drawing/2014/main" id="{51CCA56A-4D24-C24A-9CD4-DA66EE5601A6}"/>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5123" name="Slide Number Placeholder 5">
            <a:extLst>
              <a:ext uri="{FF2B5EF4-FFF2-40B4-BE49-F238E27FC236}">
                <a16:creationId xmlns:a16="http://schemas.microsoft.com/office/drawing/2014/main" id="{A277EBB2-F969-CE35-B6B7-57FC01FFCE8E}"/>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08B4CC33-D781-4297-9A3D-1D4CF00B9584}" type="slidenum">
              <a:rPr lang="en-US" altLang="en-US" sz="1200" smtClean="0">
                <a:latin typeface="Arial" panose="020B0604020202020204" pitchFamily="34" charset="0"/>
              </a:rPr>
              <a:pPr>
                <a:spcBef>
                  <a:spcPct val="0"/>
                </a:spcBef>
                <a:buFontTx/>
                <a:buNone/>
              </a:pPr>
              <a:t>2</a:t>
            </a:fld>
            <a:endParaRPr lang="en-US" altLang="en-US" sz="1200">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a:extLst>
              <a:ext uri="{FF2B5EF4-FFF2-40B4-BE49-F238E27FC236}">
                <a16:creationId xmlns:a16="http://schemas.microsoft.com/office/drawing/2014/main" id="{AFBA4023-6F4A-536C-075D-6C12C4904E9E}"/>
              </a:ext>
            </a:extLst>
          </p:cNvPr>
          <p:cNvSpPr>
            <a:spLocks noGrp="1" noChangeArrowheads="1"/>
          </p:cNvSpPr>
          <p:nvPr>
            <p:ph type="title"/>
          </p:nvPr>
        </p:nvSpPr>
        <p:spPr/>
        <p:txBody>
          <a:bodyPr/>
          <a:lstStyle/>
          <a:p>
            <a:pPr eaLnBrk="1" hangingPunct="1"/>
            <a:r>
              <a:rPr lang="en-GB" altLang="en-US"/>
              <a:t>Learning outcomes</a:t>
            </a:r>
          </a:p>
        </p:txBody>
      </p:sp>
      <p:sp>
        <p:nvSpPr>
          <p:cNvPr id="6149" name="Rectangle 3">
            <a:extLst>
              <a:ext uri="{FF2B5EF4-FFF2-40B4-BE49-F238E27FC236}">
                <a16:creationId xmlns:a16="http://schemas.microsoft.com/office/drawing/2014/main" id="{EC59AEDD-90BA-63A5-5093-12DD260B7601}"/>
              </a:ext>
            </a:extLst>
          </p:cNvPr>
          <p:cNvSpPr>
            <a:spLocks noGrp="1" noChangeArrowheads="1"/>
          </p:cNvSpPr>
          <p:nvPr>
            <p:ph type="body" idx="1"/>
          </p:nvPr>
        </p:nvSpPr>
        <p:spPr>
          <a:xfrm>
            <a:off x="685800" y="1773238"/>
            <a:ext cx="7772400" cy="4176712"/>
          </a:xfrm>
        </p:spPr>
        <p:txBody>
          <a:bodyPr/>
          <a:lstStyle/>
          <a:p>
            <a:pPr eaLnBrk="1" hangingPunct="1">
              <a:lnSpc>
                <a:spcPct val="90000"/>
              </a:lnSpc>
            </a:pPr>
            <a:r>
              <a:rPr lang="en-GB" altLang="en-US"/>
              <a:t>Describe how SFBB meets legal requirements. </a:t>
            </a:r>
          </a:p>
          <a:p>
            <a:pPr eaLnBrk="1" hangingPunct="1">
              <a:lnSpc>
                <a:spcPct val="90000"/>
              </a:lnSpc>
            </a:pPr>
            <a:r>
              <a:rPr lang="en-GB" altLang="en-US"/>
              <a:t>Describe three safe methods, the relevant checks and follow-up actions.</a:t>
            </a:r>
          </a:p>
          <a:p>
            <a:pPr eaLnBrk="1" hangingPunct="1">
              <a:lnSpc>
                <a:spcPct val="90000"/>
              </a:lnSpc>
            </a:pPr>
            <a:r>
              <a:rPr lang="en-GB" altLang="en-US"/>
              <a:t>List five checks you would make on an opening and five on a closing checklist.</a:t>
            </a:r>
          </a:p>
          <a:p>
            <a:pPr eaLnBrk="1" hangingPunct="1">
              <a:lnSpc>
                <a:spcPct val="90000"/>
              </a:lnSpc>
            </a:pPr>
            <a:r>
              <a:rPr lang="en-GB" altLang="en-US"/>
              <a:t>Give three examples of entries you would make in an SFBB diary.</a:t>
            </a:r>
          </a:p>
        </p:txBody>
      </p:sp>
      <p:sp>
        <p:nvSpPr>
          <p:cNvPr id="6146" name="Footer Placeholder 4">
            <a:extLst>
              <a:ext uri="{FF2B5EF4-FFF2-40B4-BE49-F238E27FC236}">
                <a16:creationId xmlns:a16="http://schemas.microsoft.com/office/drawing/2014/main" id="{CBEC373D-8106-23D2-0ADA-6EF422FD0ED0}"/>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6147" name="Slide Number Placeholder 5">
            <a:extLst>
              <a:ext uri="{FF2B5EF4-FFF2-40B4-BE49-F238E27FC236}">
                <a16:creationId xmlns:a16="http://schemas.microsoft.com/office/drawing/2014/main" id="{31CAB72A-9DAD-E241-873B-322C2EAE7820}"/>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50995248-9105-4B3C-A245-FAEF08E424DC}" type="slidenum">
              <a:rPr lang="en-US" altLang="en-US" sz="1200" smtClean="0">
                <a:latin typeface="Arial" panose="020B0604020202020204" pitchFamily="34" charset="0"/>
              </a:rPr>
              <a:pPr>
                <a:spcBef>
                  <a:spcPct val="0"/>
                </a:spcBef>
                <a:buFontTx/>
                <a:buNone/>
              </a:pPr>
              <a:t>3</a:t>
            </a:fld>
            <a:endParaRPr lang="en-US" altLang="en-US" sz="1200">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a:extLst>
              <a:ext uri="{FF2B5EF4-FFF2-40B4-BE49-F238E27FC236}">
                <a16:creationId xmlns:a16="http://schemas.microsoft.com/office/drawing/2014/main" id="{1F8AC9AC-FDD3-0F4D-4E79-D0A962F88998}"/>
              </a:ext>
            </a:extLst>
          </p:cNvPr>
          <p:cNvSpPr>
            <a:spLocks noGrp="1" noChangeArrowheads="1"/>
          </p:cNvSpPr>
          <p:nvPr>
            <p:ph type="title"/>
          </p:nvPr>
        </p:nvSpPr>
        <p:spPr>
          <a:xfrm>
            <a:off x="468313" y="989013"/>
            <a:ext cx="8229600" cy="855662"/>
          </a:xfrm>
        </p:spPr>
        <p:txBody>
          <a:bodyPr/>
          <a:lstStyle/>
          <a:p>
            <a:pPr eaLnBrk="1" hangingPunct="1"/>
            <a:r>
              <a:rPr lang="en-GB" altLang="en-US" sz="4000"/>
              <a:t>Why should we introduce SFBB?</a:t>
            </a:r>
          </a:p>
        </p:txBody>
      </p:sp>
      <p:sp>
        <p:nvSpPr>
          <p:cNvPr id="7173" name="Rectangle 3">
            <a:extLst>
              <a:ext uri="{FF2B5EF4-FFF2-40B4-BE49-F238E27FC236}">
                <a16:creationId xmlns:a16="http://schemas.microsoft.com/office/drawing/2014/main" id="{8420B11D-B219-DE05-6541-4533FB970F62}"/>
              </a:ext>
            </a:extLst>
          </p:cNvPr>
          <p:cNvSpPr>
            <a:spLocks noGrp="1" noChangeArrowheads="1"/>
          </p:cNvSpPr>
          <p:nvPr>
            <p:ph type="body" idx="1"/>
          </p:nvPr>
        </p:nvSpPr>
        <p:spPr/>
        <p:txBody>
          <a:bodyPr/>
          <a:lstStyle/>
          <a:p>
            <a:pPr eaLnBrk="1" hangingPunct="1"/>
            <a:r>
              <a:rPr lang="en-GB" altLang="en-US"/>
              <a:t>To comply with</a:t>
            </a:r>
            <a:r>
              <a:rPr lang="en-GB" altLang="en-US">
                <a:solidFill>
                  <a:srgbClr val="FF0000"/>
                </a:solidFill>
                <a:cs typeface="Calibri" panose="020F0502020204030204" pitchFamily="34" charset="0"/>
              </a:rPr>
              <a:t> </a:t>
            </a:r>
            <a:r>
              <a:rPr lang="en-GB" altLang="en-US">
                <a:cs typeface="Calibri" panose="020F0502020204030204" pitchFamily="34" charset="0"/>
              </a:rPr>
              <a:t>Article 5 of assimilated Regulation (EU) 852/2004 as well as Article 5 of EU 852/2004 (NI)</a:t>
            </a:r>
            <a:r>
              <a:rPr lang="en-GB" altLang="en-US"/>
              <a:t> </a:t>
            </a:r>
            <a:r>
              <a:rPr lang="en-US" altLang="en-US"/>
              <a:t>which requires food businesses to put in place, implement and maintain documented food safety management procedures based on HACCP principles.</a:t>
            </a:r>
            <a:endParaRPr lang="en-GB" altLang="en-US"/>
          </a:p>
        </p:txBody>
      </p:sp>
      <p:sp>
        <p:nvSpPr>
          <p:cNvPr id="7170" name="Footer Placeholder 4">
            <a:extLst>
              <a:ext uri="{FF2B5EF4-FFF2-40B4-BE49-F238E27FC236}">
                <a16:creationId xmlns:a16="http://schemas.microsoft.com/office/drawing/2014/main" id="{68BF5860-432A-EEFE-B50A-FF15BA47DE09}"/>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7171" name="Slide Number Placeholder 5">
            <a:extLst>
              <a:ext uri="{FF2B5EF4-FFF2-40B4-BE49-F238E27FC236}">
                <a16:creationId xmlns:a16="http://schemas.microsoft.com/office/drawing/2014/main" id="{430F7929-C208-5342-CE4F-FD4B2EEFBFD7}"/>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6B497411-5B2A-4705-BF74-4D0992E5914A}" type="slidenum">
              <a:rPr lang="en-US" altLang="en-US" sz="1200" smtClean="0">
                <a:latin typeface="Arial" panose="020B0604020202020204" pitchFamily="34" charset="0"/>
              </a:rPr>
              <a:pPr>
                <a:spcBef>
                  <a:spcPct val="0"/>
                </a:spcBef>
                <a:buFontTx/>
                <a:buNone/>
              </a:pPr>
              <a:t>4</a:t>
            </a:fld>
            <a:endParaRPr lang="en-US" altLang="en-US" sz="1200">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a:extLst>
              <a:ext uri="{FF2B5EF4-FFF2-40B4-BE49-F238E27FC236}">
                <a16:creationId xmlns:a16="http://schemas.microsoft.com/office/drawing/2014/main" id="{4AB9F14C-3531-B922-69F8-D6E95305A4F7}"/>
              </a:ext>
            </a:extLst>
          </p:cNvPr>
          <p:cNvSpPr>
            <a:spLocks noGrp="1" noChangeArrowheads="1"/>
          </p:cNvSpPr>
          <p:nvPr>
            <p:ph type="title"/>
          </p:nvPr>
        </p:nvSpPr>
        <p:spPr>
          <a:xfrm>
            <a:off x="468313" y="981075"/>
            <a:ext cx="7772400" cy="574675"/>
          </a:xfrm>
        </p:spPr>
        <p:txBody>
          <a:bodyPr/>
          <a:lstStyle/>
          <a:p>
            <a:pPr eaLnBrk="1" hangingPunct="1"/>
            <a:r>
              <a:rPr lang="en-GB" altLang="en-US" sz="4000"/>
              <a:t>SFBB</a:t>
            </a:r>
          </a:p>
        </p:txBody>
      </p:sp>
      <p:sp>
        <p:nvSpPr>
          <p:cNvPr id="9221" name="Rectangle 3">
            <a:extLst>
              <a:ext uri="{FF2B5EF4-FFF2-40B4-BE49-F238E27FC236}">
                <a16:creationId xmlns:a16="http://schemas.microsoft.com/office/drawing/2014/main" id="{458841DD-6EBB-1A5B-085E-415EAE59A599}"/>
              </a:ext>
            </a:extLst>
          </p:cNvPr>
          <p:cNvSpPr>
            <a:spLocks noGrp="1" noChangeArrowheads="1"/>
          </p:cNvSpPr>
          <p:nvPr>
            <p:ph type="body" idx="1"/>
          </p:nvPr>
        </p:nvSpPr>
        <p:spPr>
          <a:xfrm>
            <a:off x="685800" y="1484313"/>
            <a:ext cx="7772400" cy="4392612"/>
          </a:xfrm>
        </p:spPr>
        <p:txBody>
          <a:bodyPr/>
          <a:lstStyle/>
          <a:p>
            <a:pPr eaLnBrk="1" hangingPunct="1">
              <a:lnSpc>
                <a:spcPct val="90000"/>
              </a:lnSpc>
            </a:pPr>
            <a:r>
              <a:rPr lang="en-US" altLang="en-US" sz="2800"/>
              <a:t>Easy to understand </a:t>
            </a:r>
          </a:p>
          <a:p>
            <a:pPr eaLnBrk="1" hangingPunct="1">
              <a:lnSpc>
                <a:spcPct val="90000"/>
              </a:lnSpc>
            </a:pPr>
            <a:r>
              <a:rPr lang="en-US" altLang="en-US" sz="2800"/>
              <a:t>Flexible enough to fit any business</a:t>
            </a:r>
          </a:p>
          <a:p>
            <a:pPr eaLnBrk="1" hangingPunct="1">
              <a:lnSpc>
                <a:spcPct val="90000"/>
              </a:lnSpc>
            </a:pPr>
            <a:r>
              <a:rPr lang="en-US" altLang="en-US" sz="2800"/>
              <a:t>Practical</a:t>
            </a:r>
          </a:p>
          <a:p>
            <a:pPr eaLnBrk="1" hangingPunct="1">
              <a:lnSpc>
                <a:spcPct val="90000"/>
              </a:lnSpc>
            </a:pPr>
            <a:r>
              <a:rPr lang="en-US" altLang="en-US" sz="2800"/>
              <a:t>Time efficient</a:t>
            </a:r>
          </a:p>
          <a:p>
            <a:pPr eaLnBrk="1" hangingPunct="1">
              <a:lnSpc>
                <a:spcPct val="90000"/>
              </a:lnSpc>
            </a:pPr>
            <a:r>
              <a:rPr lang="en-US" altLang="en-US" sz="2800"/>
              <a:t>Jargon free</a:t>
            </a:r>
          </a:p>
          <a:p>
            <a:pPr eaLnBrk="1" hangingPunct="1">
              <a:lnSpc>
                <a:spcPct val="90000"/>
              </a:lnSpc>
            </a:pPr>
            <a:r>
              <a:rPr lang="en-GB" altLang="en-US" sz="2800"/>
              <a:t>Can be used to train staff</a:t>
            </a:r>
          </a:p>
          <a:p>
            <a:pPr eaLnBrk="1" hangingPunct="1">
              <a:lnSpc>
                <a:spcPct val="90000"/>
              </a:lnSpc>
            </a:pPr>
            <a:r>
              <a:rPr lang="en-GB" altLang="en-US" sz="2800"/>
              <a:t>Assists you to comply with food law</a:t>
            </a:r>
          </a:p>
          <a:p>
            <a:pPr eaLnBrk="1" hangingPunct="1">
              <a:lnSpc>
                <a:spcPct val="90000"/>
              </a:lnSpc>
            </a:pPr>
            <a:r>
              <a:rPr lang="en-GB" altLang="en-US" sz="2800"/>
              <a:t>Improves your business, e.g. by wasting less food</a:t>
            </a:r>
          </a:p>
        </p:txBody>
      </p:sp>
      <p:sp>
        <p:nvSpPr>
          <p:cNvPr id="9218" name="Footer Placeholder 4">
            <a:extLst>
              <a:ext uri="{FF2B5EF4-FFF2-40B4-BE49-F238E27FC236}">
                <a16:creationId xmlns:a16="http://schemas.microsoft.com/office/drawing/2014/main" id="{DB87DA2D-B5C0-E58B-F9C7-86E89DF5D77B}"/>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9219" name="Slide Number Placeholder 5">
            <a:extLst>
              <a:ext uri="{FF2B5EF4-FFF2-40B4-BE49-F238E27FC236}">
                <a16:creationId xmlns:a16="http://schemas.microsoft.com/office/drawing/2014/main" id="{7C5DA915-C5D8-0882-D138-F94A47B843E2}"/>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E3B4F8EB-A0F2-4693-8493-7FF881F402D1}" type="slidenum">
              <a:rPr lang="en-US" altLang="en-US" sz="1200" smtClean="0">
                <a:latin typeface="Arial" panose="020B0604020202020204" pitchFamily="34" charset="0"/>
              </a:rPr>
              <a:pPr>
                <a:spcBef>
                  <a:spcPct val="0"/>
                </a:spcBef>
                <a:buFontTx/>
                <a:buNone/>
              </a:pPr>
              <a:t>5</a:t>
            </a:fld>
            <a:endParaRPr lang="en-US" altLang="en-US" sz="1200">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a:extLst>
              <a:ext uri="{FF2B5EF4-FFF2-40B4-BE49-F238E27FC236}">
                <a16:creationId xmlns:a16="http://schemas.microsoft.com/office/drawing/2014/main" id="{9EA6F18C-D9A7-6036-0761-F4896ED81206}"/>
              </a:ext>
            </a:extLst>
          </p:cNvPr>
          <p:cNvSpPr>
            <a:spLocks noGrp="1" noChangeArrowheads="1"/>
          </p:cNvSpPr>
          <p:nvPr>
            <p:ph type="title"/>
          </p:nvPr>
        </p:nvSpPr>
        <p:spPr>
          <a:xfrm>
            <a:off x="468313" y="981075"/>
            <a:ext cx="7772400" cy="792163"/>
          </a:xfrm>
        </p:spPr>
        <p:txBody>
          <a:bodyPr/>
          <a:lstStyle/>
          <a:p>
            <a:pPr eaLnBrk="1" hangingPunct="1"/>
            <a:r>
              <a:rPr lang="en-GB" altLang="en-US"/>
              <a:t>SFBB helps businesses:</a:t>
            </a:r>
          </a:p>
        </p:txBody>
      </p:sp>
      <p:sp>
        <p:nvSpPr>
          <p:cNvPr id="10245" name="Rectangle 3">
            <a:extLst>
              <a:ext uri="{FF2B5EF4-FFF2-40B4-BE49-F238E27FC236}">
                <a16:creationId xmlns:a16="http://schemas.microsoft.com/office/drawing/2014/main" id="{C7828986-B24D-7920-F927-AE857BF903ED}"/>
              </a:ext>
            </a:extLst>
          </p:cNvPr>
          <p:cNvSpPr>
            <a:spLocks noGrp="1" noChangeArrowheads="1"/>
          </p:cNvSpPr>
          <p:nvPr>
            <p:ph type="body" idx="1"/>
          </p:nvPr>
        </p:nvSpPr>
        <p:spPr>
          <a:xfrm>
            <a:off x="685800" y="1700213"/>
            <a:ext cx="7772400" cy="4176712"/>
          </a:xfrm>
        </p:spPr>
        <p:txBody>
          <a:bodyPr/>
          <a:lstStyle/>
          <a:p>
            <a:pPr eaLnBrk="1" hangingPunct="1"/>
            <a:r>
              <a:rPr lang="en-US" altLang="en-US"/>
              <a:t>Identify hazards and risks</a:t>
            </a:r>
          </a:p>
          <a:p>
            <a:pPr eaLnBrk="1" hangingPunct="1"/>
            <a:r>
              <a:rPr lang="en-US" altLang="en-US"/>
              <a:t>Implement control measures</a:t>
            </a:r>
          </a:p>
          <a:p>
            <a:pPr eaLnBrk="1" hangingPunct="1"/>
            <a:r>
              <a:rPr lang="en-US" altLang="en-US"/>
              <a:t>Monitor control measures</a:t>
            </a:r>
          </a:p>
          <a:p>
            <a:pPr eaLnBrk="1" hangingPunct="1"/>
            <a:r>
              <a:rPr lang="en-US" altLang="en-US"/>
              <a:t>Take corrective action</a:t>
            </a:r>
          </a:p>
          <a:p>
            <a:pPr eaLnBrk="1" hangingPunct="1"/>
            <a:r>
              <a:rPr lang="en-US" altLang="en-US"/>
              <a:t>Review the system regularly</a:t>
            </a:r>
          </a:p>
          <a:p>
            <a:pPr eaLnBrk="1" hangingPunct="1"/>
            <a:r>
              <a:rPr lang="en-GB" altLang="en-US"/>
              <a:t>To obtain a higher ‘scores on the doors’ rating from the EHO</a:t>
            </a:r>
          </a:p>
        </p:txBody>
      </p:sp>
      <p:sp>
        <p:nvSpPr>
          <p:cNvPr id="10242" name="Footer Placeholder 4">
            <a:extLst>
              <a:ext uri="{FF2B5EF4-FFF2-40B4-BE49-F238E27FC236}">
                <a16:creationId xmlns:a16="http://schemas.microsoft.com/office/drawing/2014/main" id="{BB84D189-E606-7980-CDD4-1D78AD3D1682}"/>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10243" name="Slide Number Placeholder 5">
            <a:extLst>
              <a:ext uri="{FF2B5EF4-FFF2-40B4-BE49-F238E27FC236}">
                <a16:creationId xmlns:a16="http://schemas.microsoft.com/office/drawing/2014/main" id="{80DD34E7-144F-8F57-F444-EB4EA39191D9}"/>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0FE3D488-3C09-4295-8E8E-0603920E8E59}" type="slidenum">
              <a:rPr lang="en-US" altLang="en-US" sz="1200" smtClean="0">
                <a:latin typeface="Arial" panose="020B0604020202020204" pitchFamily="34" charset="0"/>
              </a:rPr>
              <a:pPr>
                <a:spcBef>
                  <a:spcPct val="0"/>
                </a:spcBef>
                <a:buFontTx/>
                <a:buNone/>
              </a:pPr>
              <a:t>6</a:t>
            </a:fld>
            <a:endParaRPr lang="en-US" altLang="en-US" sz="1200">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a:extLst>
              <a:ext uri="{FF2B5EF4-FFF2-40B4-BE49-F238E27FC236}">
                <a16:creationId xmlns:a16="http://schemas.microsoft.com/office/drawing/2014/main" id="{70846DFF-C163-EE4C-E504-D9B9F60B3F7F}"/>
              </a:ext>
            </a:extLst>
          </p:cNvPr>
          <p:cNvSpPr>
            <a:spLocks noGrp="1" noChangeArrowheads="1"/>
          </p:cNvSpPr>
          <p:nvPr>
            <p:ph type="title"/>
          </p:nvPr>
        </p:nvSpPr>
        <p:spPr>
          <a:xfrm>
            <a:off x="468313" y="981075"/>
            <a:ext cx="7772400" cy="792163"/>
          </a:xfrm>
        </p:spPr>
        <p:txBody>
          <a:bodyPr/>
          <a:lstStyle/>
          <a:p>
            <a:pPr eaLnBrk="1" hangingPunct="1"/>
            <a:r>
              <a:rPr lang="en-GB" altLang="en-US"/>
              <a:t>4 Cs</a:t>
            </a:r>
          </a:p>
        </p:txBody>
      </p:sp>
      <p:sp>
        <p:nvSpPr>
          <p:cNvPr id="11269" name="Rectangle 3">
            <a:extLst>
              <a:ext uri="{FF2B5EF4-FFF2-40B4-BE49-F238E27FC236}">
                <a16:creationId xmlns:a16="http://schemas.microsoft.com/office/drawing/2014/main" id="{95FEAC8B-4F22-29D6-E190-9300B6DD226F}"/>
              </a:ext>
            </a:extLst>
          </p:cNvPr>
          <p:cNvSpPr>
            <a:spLocks noGrp="1" noChangeArrowheads="1"/>
          </p:cNvSpPr>
          <p:nvPr>
            <p:ph type="body" idx="1"/>
          </p:nvPr>
        </p:nvSpPr>
        <p:spPr>
          <a:xfrm>
            <a:off x="685800" y="1700213"/>
            <a:ext cx="7772400" cy="4176712"/>
          </a:xfrm>
        </p:spPr>
        <p:txBody>
          <a:bodyPr/>
          <a:lstStyle/>
          <a:p>
            <a:pPr eaLnBrk="1" hangingPunct="1">
              <a:buFontTx/>
              <a:buNone/>
            </a:pPr>
            <a:r>
              <a:rPr lang="en-US" altLang="en-US"/>
              <a:t>		Cross-contamination</a:t>
            </a:r>
          </a:p>
          <a:p>
            <a:pPr eaLnBrk="1" hangingPunct="1"/>
            <a:endParaRPr lang="en-US" altLang="en-US"/>
          </a:p>
          <a:p>
            <a:pPr eaLnBrk="1" hangingPunct="1">
              <a:buFontTx/>
              <a:buNone/>
            </a:pPr>
            <a:r>
              <a:rPr lang="en-US" altLang="en-US"/>
              <a:t>		Cleaning</a:t>
            </a:r>
          </a:p>
          <a:p>
            <a:pPr eaLnBrk="1" hangingPunct="1">
              <a:buFontTx/>
              <a:buNone/>
            </a:pPr>
            <a:endParaRPr lang="en-US" altLang="en-US"/>
          </a:p>
          <a:p>
            <a:pPr eaLnBrk="1" hangingPunct="1">
              <a:buFontTx/>
              <a:buNone/>
            </a:pPr>
            <a:r>
              <a:rPr lang="en-US" altLang="en-US"/>
              <a:t>		Chilling</a:t>
            </a:r>
          </a:p>
          <a:p>
            <a:pPr eaLnBrk="1" hangingPunct="1">
              <a:buFontTx/>
              <a:buNone/>
            </a:pPr>
            <a:endParaRPr lang="en-US" altLang="en-US"/>
          </a:p>
          <a:p>
            <a:pPr eaLnBrk="1" hangingPunct="1">
              <a:buFontTx/>
              <a:buNone/>
            </a:pPr>
            <a:r>
              <a:rPr lang="en-US" altLang="en-US"/>
              <a:t>		Cooking</a:t>
            </a:r>
            <a:endParaRPr lang="en-GB" altLang="en-US"/>
          </a:p>
        </p:txBody>
      </p:sp>
      <p:sp>
        <p:nvSpPr>
          <p:cNvPr id="11266" name="Footer Placeholder 4">
            <a:extLst>
              <a:ext uri="{FF2B5EF4-FFF2-40B4-BE49-F238E27FC236}">
                <a16:creationId xmlns:a16="http://schemas.microsoft.com/office/drawing/2014/main" id="{EB74C464-CC2E-4E62-CBA5-675007B347EC}"/>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11267" name="Slide Number Placeholder 5">
            <a:extLst>
              <a:ext uri="{FF2B5EF4-FFF2-40B4-BE49-F238E27FC236}">
                <a16:creationId xmlns:a16="http://schemas.microsoft.com/office/drawing/2014/main" id="{6667D927-B9D3-B090-CC8C-F9AF2A186BC7}"/>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3C9D39BE-3733-4081-B16C-F7371D066FB6}" type="slidenum">
              <a:rPr lang="en-US" altLang="en-US" sz="1200" smtClean="0">
                <a:latin typeface="Arial" panose="020B0604020202020204" pitchFamily="34" charset="0"/>
              </a:rPr>
              <a:pPr>
                <a:spcBef>
                  <a:spcPct val="0"/>
                </a:spcBef>
                <a:buFontTx/>
                <a:buNone/>
              </a:pPr>
              <a:t>7</a:t>
            </a:fld>
            <a:endParaRPr lang="en-US" altLang="en-US" sz="1200">
              <a:latin typeface="Arial" panose="020B0604020202020204" pitchFamily="34" charset="0"/>
            </a:endParaRPr>
          </a:p>
        </p:txBody>
      </p:sp>
      <p:pic>
        <p:nvPicPr>
          <p:cNvPr id="11270" name="Picture 4">
            <a:extLst>
              <a:ext uri="{FF2B5EF4-FFF2-40B4-BE49-F238E27FC236}">
                <a16:creationId xmlns:a16="http://schemas.microsoft.com/office/drawing/2014/main" id="{694309AC-ADAD-AD14-6192-8EECC435CB3F}"/>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1844675"/>
            <a:ext cx="371475"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1" name="Picture 5">
            <a:extLst>
              <a:ext uri="{FF2B5EF4-FFF2-40B4-BE49-F238E27FC236}">
                <a16:creationId xmlns:a16="http://schemas.microsoft.com/office/drawing/2014/main" id="{26E60922-318D-F0AA-3028-E7FB558F4EC8}"/>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2997200"/>
            <a:ext cx="371475"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2" name="Picture 6">
            <a:extLst>
              <a:ext uri="{FF2B5EF4-FFF2-40B4-BE49-F238E27FC236}">
                <a16:creationId xmlns:a16="http://schemas.microsoft.com/office/drawing/2014/main" id="{EBF037D2-CDB0-1B39-1EF6-B301B427CEE8}"/>
              </a:ex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088" y="4149725"/>
            <a:ext cx="371475"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3" name="Picture 7">
            <a:extLst>
              <a:ext uri="{FF2B5EF4-FFF2-40B4-BE49-F238E27FC236}">
                <a16:creationId xmlns:a16="http://schemas.microsoft.com/office/drawing/2014/main" id="{A47A623F-DFC0-AA8C-A2B4-8EB39988F582}"/>
              </a:ext>
              <a:ext uri="{C183D7F6-B498-43B3-948B-1728B52AA6E4}">
                <adec:decorative xmlns:adec="http://schemas.microsoft.com/office/drawing/2017/decorative" val="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7088" y="5373688"/>
            <a:ext cx="371475"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a:extLst>
              <a:ext uri="{FF2B5EF4-FFF2-40B4-BE49-F238E27FC236}">
                <a16:creationId xmlns:a16="http://schemas.microsoft.com/office/drawing/2014/main" id="{C42069F7-366B-E694-EF83-F0BC11D5254D}"/>
              </a:ext>
            </a:extLst>
          </p:cNvPr>
          <p:cNvSpPr>
            <a:spLocks noGrp="1" noChangeArrowheads="1"/>
          </p:cNvSpPr>
          <p:nvPr>
            <p:ph type="title"/>
          </p:nvPr>
        </p:nvSpPr>
        <p:spPr>
          <a:xfrm>
            <a:off x="468313" y="1060450"/>
            <a:ext cx="8229600" cy="855663"/>
          </a:xfrm>
        </p:spPr>
        <p:txBody>
          <a:bodyPr/>
          <a:lstStyle/>
          <a:p>
            <a:pPr eaLnBrk="1" hangingPunct="1"/>
            <a:r>
              <a:rPr lang="en-GB" altLang="en-US" sz="4000"/>
              <a:t>How does SFBB fit your business?</a:t>
            </a:r>
          </a:p>
        </p:txBody>
      </p:sp>
      <p:sp>
        <p:nvSpPr>
          <p:cNvPr id="12293" name="Rectangle 3">
            <a:extLst>
              <a:ext uri="{FF2B5EF4-FFF2-40B4-BE49-F238E27FC236}">
                <a16:creationId xmlns:a16="http://schemas.microsoft.com/office/drawing/2014/main" id="{2BB0FA84-0BF4-6527-7C9F-B28ACE984855}"/>
              </a:ext>
            </a:extLst>
          </p:cNvPr>
          <p:cNvSpPr>
            <a:spLocks noGrp="1" noChangeArrowheads="1"/>
          </p:cNvSpPr>
          <p:nvPr>
            <p:ph type="body" idx="1"/>
          </p:nvPr>
        </p:nvSpPr>
        <p:spPr/>
        <p:txBody>
          <a:bodyPr/>
          <a:lstStyle/>
          <a:p>
            <a:pPr eaLnBrk="1" hangingPunct="1">
              <a:lnSpc>
                <a:spcPct val="90000"/>
              </a:lnSpc>
            </a:pPr>
            <a:r>
              <a:rPr lang="en-GB" altLang="en-US" sz="2800"/>
              <a:t>A made to measure system for your business.</a:t>
            </a:r>
          </a:p>
          <a:p>
            <a:pPr eaLnBrk="1" hangingPunct="1">
              <a:lnSpc>
                <a:spcPct val="90000"/>
              </a:lnSpc>
            </a:pPr>
            <a:r>
              <a:rPr lang="en-GB" altLang="en-US" sz="2800"/>
              <a:t>Uses checklists at the start and end of the shift to monitor safety.</a:t>
            </a:r>
          </a:p>
          <a:p>
            <a:pPr eaLnBrk="1" hangingPunct="1">
              <a:lnSpc>
                <a:spcPct val="90000"/>
              </a:lnSpc>
            </a:pPr>
            <a:r>
              <a:rPr lang="en-GB" altLang="en-US" sz="2800"/>
              <a:t>Overall responsibility for complying with the system is with person in charge.</a:t>
            </a:r>
          </a:p>
          <a:p>
            <a:pPr eaLnBrk="1" hangingPunct="1">
              <a:lnSpc>
                <a:spcPct val="90000"/>
              </a:lnSpc>
            </a:pPr>
            <a:r>
              <a:rPr lang="en-GB" altLang="en-US" sz="2800"/>
              <a:t>Key features include:</a:t>
            </a:r>
          </a:p>
          <a:p>
            <a:pPr lvl="1" eaLnBrk="1" hangingPunct="1">
              <a:lnSpc>
                <a:spcPct val="90000"/>
              </a:lnSpc>
            </a:pPr>
            <a:r>
              <a:rPr lang="en-GB" altLang="en-US" sz="2600"/>
              <a:t>safe methods</a:t>
            </a:r>
          </a:p>
          <a:p>
            <a:pPr lvl="1" eaLnBrk="1" hangingPunct="1">
              <a:lnSpc>
                <a:spcPct val="90000"/>
              </a:lnSpc>
            </a:pPr>
            <a:r>
              <a:rPr lang="en-GB" altLang="en-US" sz="2600"/>
              <a:t>training</a:t>
            </a:r>
          </a:p>
          <a:p>
            <a:pPr lvl="1" eaLnBrk="1" hangingPunct="1">
              <a:lnSpc>
                <a:spcPct val="90000"/>
              </a:lnSpc>
            </a:pPr>
            <a:r>
              <a:rPr lang="en-GB" altLang="en-US" sz="2600"/>
              <a:t>control measures</a:t>
            </a:r>
          </a:p>
        </p:txBody>
      </p:sp>
      <p:sp>
        <p:nvSpPr>
          <p:cNvPr id="12290" name="Footer Placeholder 4">
            <a:extLst>
              <a:ext uri="{FF2B5EF4-FFF2-40B4-BE49-F238E27FC236}">
                <a16:creationId xmlns:a16="http://schemas.microsoft.com/office/drawing/2014/main" id="{02843A0C-2779-DA64-B0F4-43F79057A0DC}"/>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12291" name="Slide Number Placeholder 5">
            <a:extLst>
              <a:ext uri="{FF2B5EF4-FFF2-40B4-BE49-F238E27FC236}">
                <a16:creationId xmlns:a16="http://schemas.microsoft.com/office/drawing/2014/main" id="{AE4F8969-6CCE-C78F-ED60-84CB63974D1E}"/>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DF583DED-4733-4E7D-84B2-8DA859D8B935}" type="slidenum">
              <a:rPr lang="en-US" altLang="en-US" sz="1200" smtClean="0">
                <a:latin typeface="Arial" panose="020B0604020202020204" pitchFamily="34" charset="0"/>
              </a:rPr>
              <a:pPr>
                <a:spcBef>
                  <a:spcPct val="0"/>
                </a:spcBef>
                <a:buFontTx/>
                <a:buNone/>
              </a:pPr>
              <a:t>8</a:t>
            </a:fld>
            <a:endParaRPr lang="en-US" altLang="en-US" sz="1200">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a:extLst>
              <a:ext uri="{FF2B5EF4-FFF2-40B4-BE49-F238E27FC236}">
                <a16:creationId xmlns:a16="http://schemas.microsoft.com/office/drawing/2014/main" id="{1876B14E-FE1A-82FA-38D8-A01E7E299910}"/>
              </a:ext>
            </a:extLst>
          </p:cNvPr>
          <p:cNvSpPr>
            <a:spLocks noGrp="1" noChangeArrowheads="1"/>
          </p:cNvSpPr>
          <p:nvPr>
            <p:ph type="title"/>
          </p:nvPr>
        </p:nvSpPr>
        <p:spPr>
          <a:xfrm>
            <a:off x="468313" y="1060450"/>
            <a:ext cx="8229600" cy="855663"/>
          </a:xfrm>
        </p:spPr>
        <p:txBody>
          <a:bodyPr/>
          <a:lstStyle/>
          <a:p>
            <a:pPr eaLnBrk="1" hangingPunct="1"/>
            <a:r>
              <a:rPr lang="en-GB" altLang="en-US"/>
              <a:t>Who is responsible?</a:t>
            </a:r>
          </a:p>
        </p:txBody>
      </p:sp>
      <p:sp>
        <p:nvSpPr>
          <p:cNvPr id="13317" name="Rectangle 3">
            <a:extLst>
              <a:ext uri="{FF2B5EF4-FFF2-40B4-BE49-F238E27FC236}">
                <a16:creationId xmlns:a16="http://schemas.microsoft.com/office/drawing/2014/main" id="{B07B91DA-358D-7C4C-C0B9-4780481F3668}"/>
              </a:ext>
            </a:extLst>
          </p:cNvPr>
          <p:cNvSpPr>
            <a:spLocks noGrp="1" noChangeArrowheads="1"/>
          </p:cNvSpPr>
          <p:nvPr>
            <p:ph type="body" idx="1"/>
          </p:nvPr>
        </p:nvSpPr>
        <p:spPr/>
        <p:txBody>
          <a:bodyPr/>
          <a:lstStyle/>
          <a:p>
            <a:pPr eaLnBrk="1" hangingPunct="1"/>
            <a:r>
              <a:rPr lang="en-GB" altLang="en-US" sz="2800"/>
              <a:t>The person who is responsible for the day-to-day running of the kitchen/business</a:t>
            </a:r>
          </a:p>
          <a:p>
            <a:pPr lvl="1" eaLnBrk="1" hangingPunct="1"/>
            <a:r>
              <a:rPr lang="en-GB" altLang="en-US" sz="2600"/>
              <a:t>within college, this would be the chef lecturer.</a:t>
            </a:r>
          </a:p>
          <a:p>
            <a:pPr eaLnBrk="1" hangingPunct="1"/>
            <a:r>
              <a:rPr lang="en-GB" altLang="en-US" sz="2800"/>
              <a:t>Each kitchen must have its own SFBB pack/diary.</a:t>
            </a:r>
          </a:p>
          <a:p>
            <a:pPr eaLnBrk="1" hangingPunct="1"/>
            <a:r>
              <a:rPr lang="en-GB" altLang="en-US" sz="2800"/>
              <a:t>Each head chef/lecturer must complete the safe methods.</a:t>
            </a:r>
          </a:p>
        </p:txBody>
      </p:sp>
      <p:sp>
        <p:nvSpPr>
          <p:cNvPr id="13314" name="Footer Placeholder 4">
            <a:extLst>
              <a:ext uri="{FF2B5EF4-FFF2-40B4-BE49-F238E27FC236}">
                <a16:creationId xmlns:a16="http://schemas.microsoft.com/office/drawing/2014/main" id="{319FC384-F994-CACD-76AF-80098FFD05F7}"/>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13315" name="Slide Number Placeholder 5">
            <a:extLst>
              <a:ext uri="{FF2B5EF4-FFF2-40B4-BE49-F238E27FC236}">
                <a16:creationId xmlns:a16="http://schemas.microsoft.com/office/drawing/2014/main" id="{DF7E8A61-9C9D-C19A-4935-F2B11FFEDBB8}"/>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AF160ABC-5250-41B4-B905-20B31FB137C8}" type="slidenum">
              <a:rPr lang="en-US" altLang="en-US" sz="1200" smtClean="0">
                <a:latin typeface="Arial" panose="020B0604020202020204" pitchFamily="34" charset="0"/>
              </a:rPr>
              <a:pPr>
                <a:spcBef>
                  <a:spcPct val="0"/>
                </a:spcBef>
                <a:buFontTx/>
                <a:buNone/>
              </a:pPr>
              <a:t>9</a:t>
            </a:fld>
            <a:endParaRPr lang="en-US" altLang="en-US" sz="1200">
              <a:latin typeface="Arial" panose="020B0604020202020204" pitchFamily="34" charset="0"/>
            </a:endParaRPr>
          </a:p>
        </p:txBody>
      </p:sp>
    </p:spTree>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4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4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SFBB Presentation - Learners Level 1 blue</Template>
  <TotalTime>1071</TotalTime>
  <Words>735</Words>
  <Application>Microsoft Office PowerPoint</Application>
  <PresentationFormat>On-screen Show (4:3)</PresentationFormat>
  <Paragraphs>101</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Fira Sans</vt:lpstr>
      <vt:lpstr>Times New Roman</vt:lpstr>
      <vt:lpstr>Calibri</vt:lpstr>
      <vt:lpstr>Custom Design</vt:lpstr>
      <vt:lpstr> Safer food, better business SFBB</vt:lpstr>
      <vt:lpstr>The aim – lesson 1</vt:lpstr>
      <vt:lpstr>Learning outcomes</vt:lpstr>
      <vt:lpstr>Why should we introduce SFBB?</vt:lpstr>
      <vt:lpstr>SFBB</vt:lpstr>
      <vt:lpstr>SFBB helps businesses:</vt:lpstr>
      <vt:lpstr>4 Cs</vt:lpstr>
      <vt:lpstr>How does SFBB fit your business?</vt:lpstr>
      <vt:lpstr>Who is responsible?</vt:lpstr>
      <vt:lpstr>What are we signing?</vt:lpstr>
      <vt:lpstr>Lecturer responsibilities – part 1</vt:lpstr>
      <vt:lpstr>Lecturer responsibilities – part 2</vt:lpstr>
      <vt:lpstr>SFBB: in-house documents</vt:lpstr>
      <vt:lpstr>SFBB lesson 2</vt:lpstr>
      <vt:lpstr>Lesson objectives</vt:lpstr>
    </vt:vector>
  </TitlesOfParts>
  <Company>Food Standards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Opportunities for Food Standards</dc:title>
  <dc:creator>Lisa Harvey</dc:creator>
  <cp:lastModifiedBy>Samantha Merrett</cp:lastModifiedBy>
  <cp:revision>47</cp:revision>
  <dcterms:created xsi:type="dcterms:W3CDTF">2008-01-15T15:53:37Z</dcterms:created>
  <dcterms:modified xsi:type="dcterms:W3CDTF">2024-01-15T12:40:02Z</dcterms:modified>
</cp:coreProperties>
</file>